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57" r:id="rId3"/>
    <p:sldId id="267" r:id="rId4"/>
    <p:sldId id="259" r:id="rId5"/>
    <p:sldId id="268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83" r:id="rId16"/>
    <p:sldId id="282" r:id="rId17"/>
    <p:sldId id="28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6" r:id="rId30"/>
    <p:sldId id="290" r:id="rId31"/>
    <p:sldId id="291" r:id="rId32"/>
    <p:sldId id="293" r:id="rId33"/>
    <p:sldId id="258" r:id="rId34"/>
    <p:sldId id="294" r:id="rId35"/>
    <p:sldId id="300" r:id="rId36"/>
    <p:sldId id="299" r:id="rId37"/>
    <p:sldId id="301" r:id="rId38"/>
    <p:sldId id="287" r:id="rId39"/>
    <p:sldId id="295" r:id="rId40"/>
    <p:sldId id="298" r:id="rId41"/>
    <p:sldId id="297" r:id="rId42"/>
    <p:sldId id="296" r:id="rId43"/>
    <p:sldId id="302" r:id="rId44"/>
    <p:sldId id="303" r:id="rId45"/>
    <p:sldId id="304" r:id="rId46"/>
    <p:sldId id="292" r:id="rId4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51" d="100"/>
          <a:sy n="51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nasilje\nmm%20ANKETA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deskriptivni%20mo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ilje\nmm%20ANKETA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nasilje\nmm%20ANKETA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hr-HR"/>
            </a:pPr>
            <a:r>
              <a:rPr smtClean="0"/>
              <a:t>Broj</a:t>
            </a:r>
            <a:r>
              <a:rPr baseline="0" smtClean="0"/>
              <a:t> učenika</a:t>
            </a:r>
            <a:endParaRPr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'broj anketiranih '!$E$3</c:f>
              <c:strCache>
                <c:ptCount val="1"/>
                <c:pt idx="0">
                  <c:v>Grand Total</c:v>
                </c:pt>
              </c:strCache>
            </c:strRef>
          </c:tx>
          <c:cat>
            <c:strRef>
              <c:f>'broj anketiranih '!$A$4:$A$12</c:f>
              <c:strCache>
                <c:ptCount val="9"/>
                <c:pt idx="0">
                  <c:v>1 : Srednja škola Krapina</c:v>
                </c:pt>
                <c:pt idx="1">
                  <c:v>2 : Srednja škola Pregrada</c:v>
                </c:pt>
                <c:pt idx="2">
                  <c:v>3 : Srednja škola Zabok</c:v>
                </c:pt>
                <c:pt idx="3">
                  <c:v>4 : Škola za umjetnost, dizajn, grafiku i odjeću Zabok</c:v>
                </c:pt>
                <c:pt idx="4">
                  <c:v>5 : Gimnazija AGM Zabok</c:v>
                </c:pt>
                <c:pt idx="5">
                  <c:v>6 : Srednja škola Bedekovčina</c:v>
                </c:pt>
                <c:pt idx="6">
                  <c:v>7 : Srednja škola Konjščina</c:v>
                </c:pt>
                <c:pt idx="7">
                  <c:v>8 : Srednja škola Zlatar</c:v>
                </c:pt>
                <c:pt idx="8">
                  <c:v>9 : Srednja škola Oroslavje</c:v>
                </c:pt>
              </c:strCache>
            </c:strRef>
          </c:cat>
          <c:val>
            <c:numRef>
              <c:f>'broj anketiranih '!$E$4:$E$12</c:f>
              <c:numCache>
                <c:formatCode>General</c:formatCode>
                <c:ptCount val="9"/>
                <c:pt idx="0">
                  <c:v>208</c:v>
                </c:pt>
                <c:pt idx="1">
                  <c:v>95</c:v>
                </c:pt>
                <c:pt idx="2">
                  <c:v>165</c:v>
                </c:pt>
                <c:pt idx="3">
                  <c:v>62</c:v>
                </c:pt>
                <c:pt idx="4">
                  <c:v>76</c:v>
                </c:pt>
                <c:pt idx="5">
                  <c:v>139</c:v>
                </c:pt>
                <c:pt idx="6">
                  <c:v>78</c:v>
                </c:pt>
                <c:pt idx="7">
                  <c:v>91</c:v>
                </c:pt>
                <c:pt idx="8">
                  <c:v>93</c:v>
                </c:pt>
              </c:numCache>
            </c:numRef>
          </c:val>
        </c:ser>
        <c:axId val="138775552"/>
        <c:axId val="138916992"/>
      </c:barChart>
      <c:catAx>
        <c:axId val="1387755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hr-HR" sz="1400"/>
            </a:pPr>
            <a:endParaRPr lang="sr-Latn-CS"/>
          </a:p>
        </c:txPr>
        <c:crossAx val="138916992"/>
        <c:crosses val="autoZero"/>
        <c:auto val="1"/>
        <c:lblAlgn val="ctr"/>
        <c:lblOffset val="100"/>
      </c:catAx>
      <c:valAx>
        <c:axId val="138916992"/>
        <c:scaling>
          <c:orientation val="minMax"/>
          <c:max val="250"/>
          <c:min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13877555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dirty="0" smtClean="0"/>
              <a:t>Q54 – koliko si često</a:t>
            </a:r>
            <a:r>
              <a:rPr lang="hr-HR" baseline="0" dirty="0" smtClean="0"/>
              <a:t> počinio nasilje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2751093613298446E-2"/>
          <c:y val="3.9428431810637349E-2"/>
          <c:w val="0.8334648950131236"/>
          <c:h val="0.64777522094356499"/>
        </c:manualLayout>
      </c:layout>
      <c:barChart>
        <c:barDir val="col"/>
        <c:grouping val="clustered"/>
        <c:ser>
          <c:idx val="0"/>
          <c:order val="0"/>
          <c:tx>
            <c:strRef>
              <c:f>'Q54'!$Y$2</c:f>
              <c:strCache>
                <c:ptCount val="1"/>
                <c:pt idx="0">
                  <c:v>Grand Total</c:v>
                </c:pt>
              </c:strCache>
            </c:strRef>
          </c:tx>
          <c:cat>
            <c:strRef>
              <c:f>'Q54'!$O$3:$O$12</c:f>
              <c:strCache>
                <c:ptCount val="10"/>
                <c:pt idx="0">
                  <c:v>Vrijeđanje, govorenje ružnih riječi</c:v>
                </c:pt>
                <c:pt idx="1">
                  <c:v>Guranje, lakši udarac</c:v>
                </c:pt>
                <c:pt idx="2">
                  <c:v>Govorenje drugima ružno o tebi (trač)</c:v>
                </c:pt>
                <c:pt idx="3">
                  <c:v>Tučnjava</c:v>
                </c:pt>
                <c:pt idx="4">
                  <c:v>Isključivanje tebe iz društva</c:v>
                </c:pt>
                <c:pt idx="5">
                  <c:v>Prijetnje</c:v>
                </c:pt>
                <c:pt idx="6">
                  <c:v>Nešto drugo</c:v>
                </c:pt>
                <c:pt idx="7">
                  <c:v>Uništavanje ili oduzimanje tvojih stvari</c:v>
                </c:pt>
                <c:pt idx="8">
                  <c:v>Dodirivanje po tijelu na neugodan način</c:v>
                </c:pt>
                <c:pt idx="9">
                  <c:v>Iznuđivanje novca (na silu)</c:v>
                </c:pt>
              </c:strCache>
            </c:strRef>
          </c:cat>
          <c:val>
            <c:numRef>
              <c:f>'Q54'!$Y$3:$Y$12</c:f>
              <c:numCache>
                <c:formatCode>0.00</c:formatCode>
                <c:ptCount val="10"/>
                <c:pt idx="0">
                  <c:v>1.950347567030789</c:v>
                </c:pt>
                <c:pt idx="1">
                  <c:v>1.7189672293942404</c:v>
                </c:pt>
                <c:pt idx="2">
                  <c:v>1.6832174776564073</c:v>
                </c:pt>
                <c:pt idx="3">
                  <c:v>1.4409136047666335</c:v>
                </c:pt>
                <c:pt idx="4">
                  <c:v>1.4180734856007944</c:v>
                </c:pt>
                <c:pt idx="5">
                  <c:v>1.3435948361469712</c:v>
                </c:pt>
                <c:pt idx="6">
                  <c:v>1.1996027805362481</c:v>
                </c:pt>
                <c:pt idx="7">
                  <c:v>1.1976166832174755</c:v>
                </c:pt>
                <c:pt idx="8">
                  <c:v>1.1767626613704081</c:v>
                </c:pt>
                <c:pt idx="9">
                  <c:v>1.0645481628599802</c:v>
                </c:pt>
              </c:numCache>
            </c:numRef>
          </c:val>
        </c:ser>
        <c:axId val="155325952"/>
        <c:axId val="155327488"/>
      </c:barChart>
      <c:catAx>
        <c:axId val="1553259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/>
            </a:pPr>
            <a:endParaRPr lang="sr-Latn-CS"/>
          </a:p>
        </c:txPr>
        <c:crossAx val="155327488"/>
        <c:crosses val="autoZero"/>
        <c:auto val="1"/>
        <c:lblAlgn val="ctr"/>
        <c:lblOffset val="100"/>
      </c:catAx>
      <c:valAx>
        <c:axId val="155327488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5325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dirty="0" smtClean="0"/>
              <a:t>posljedice </a:t>
            </a:r>
            <a:r>
              <a:rPr lang="hr-HR" dirty="0"/>
              <a:t>nasilja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'Q56'!$AK$2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'Q56'!$AA$5:$AA$11</c:f>
              <c:strCache>
                <c:ptCount val="7"/>
                <c:pt idx="0">
                  <c:v>Zaboravljivost</c:v>
                </c:pt>
                <c:pt idx="1">
                  <c:v>Umor</c:v>
                </c:pt>
                <c:pt idx="2">
                  <c:v>Bol u trbuhu</c:v>
                </c:pt>
                <c:pt idx="3">
                  <c:v>Kašnjenje u školu</c:v>
                </c:pt>
                <c:pt idx="4">
                  <c:v>Vrijeđanje drugih osoba</c:v>
                </c:pt>
                <c:pt idx="5">
                  <c:v>Glavobolju</c:v>
                </c:pt>
                <c:pt idx="6">
                  <c:v>Nagle reakcije</c:v>
                </c:pt>
              </c:strCache>
            </c:strRef>
          </c:cat>
          <c:val>
            <c:numRef>
              <c:f>'Q56'!$AK$5:$AK$11</c:f>
              <c:numCache>
                <c:formatCode>0.0%</c:formatCode>
                <c:ptCount val="7"/>
                <c:pt idx="0">
                  <c:v>4.4687189672293945E-2</c:v>
                </c:pt>
                <c:pt idx="1">
                  <c:v>5.8589870903674277E-2</c:v>
                </c:pt>
                <c:pt idx="2">
                  <c:v>8.8381330685203555E-2</c:v>
                </c:pt>
                <c:pt idx="3">
                  <c:v>9.2353525322740826E-2</c:v>
                </c:pt>
                <c:pt idx="4">
                  <c:v>9.7318768619662363E-2</c:v>
                </c:pt>
                <c:pt idx="5">
                  <c:v>0.11122144985104269</c:v>
                </c:pt>
                <c:pt idx="6">
                  <c:v>0.1221449851042701</c:v>
                </c:pt>
              </c:numCache>
            </c:numRef>
          </c:val>
        </c:ser>
        <c:axId val="158956928"/>
        <c:axId val="159384704"/>
      </c:barChart>
      <c:catAx>
        <c:axId val="1589569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9384704"/>
        <c:crosses val="autoZero"/>
        <c:auto val="1"/>
        <c:lblAlgn val="ctr"/>
        <c:lblOffset val="100"/>
      </c:catAx>
      <c:valAx>
        <c:axId val="159384704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8956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dirty="0" smtClean="0"/>
              <a:t>Q54 – koliko si često</a:t>
            </a:r>
            <a:r>
              <a:rPr lang="hr-HR" baseline="0" dirty="0" smtClean="0"/>
              <a:t> počinio nasilje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2751093613298473E-2"/>
          <c:y val="3.9428431810637349E-2"/>
          <c:w val="0.8334648950131236"/>
          <c:h val="0.64777522094356543"/>
        </c:manualLayout>
      </c:layout>
      <c:barChart>
        <c:barDir val="col"/>
        <c:grouping val="clustered"/>
        <c:axId val="159433856"/>
        <c:axId val="159435392"/>
      </c:barChart>
      <c:catAx>
        <c:axId val="1594338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/>
            </a:pPr>
            <a:endParaRPr lang="sr-Latn-CS"/>
          </a:p>
        </c:txPr>
        <c:crossAx val="159435392"/>
        <c:crosses val="autoZero"/>
        <c:auto val="1"/>
        <c:lblAlgn val="ctr"/>
        <c:lblOffset val="100"/>
      </c:catAx>
      <c:valAx>
        <c:axId val="159435392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9433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/>
              <a:t>prijedlozi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'[deskriptivni moji.xlsx]Q44 i 57'!$F$1</c:f>
              <c:strCache>
                <c:ptCount val="1"/>
                <c:pt idx="0">
                  <c:v>Ponavljanja</c:v>
                </c:pt>
              </c:strCache>
            </c:strRef>
          </c:tx>
          <c:cat>
            <c:strRef>
              <c:f>'[deskriptivni moji.xlsx]Q44 i 57'!$E$2:$E$8</c:f>
              <c:strCache>
                <c:ptCount val="7"/>
                <c:pt idx="0">
                  <c:v>Škola </c:v>
                </c:pt>
                <c:pt idx="1">
                  <c:v>Učenik </c:v>
                </c:pt>
                <c:pt idx="2">
                  <c:v>Kazna </c:v>
                </c:pt>
                <c:pt idx="3">
                  <c:v>Roditelji </c:v>
                </c:pt>
                <c:pt idx="4">
                  <c:v>Profesor </c:v>
                </c:pt>
                <c:pt idx="5">
                  <c:v>Pedagog </c:v>
                </c:pt>
                <c:pt idx="6">
                  <c:v>Prijava </c:v>
                </c:pt>
              </c:strCache>
            </c:strRef>
          </c:cat>
          <c:val>
            <c:numRef>
              <c:f>'[deskriptivni moji.xlsx]Q44 i 57'!$F$2:$F$8</c:f>
              <c:numCache>
                <c:formatCode>General</c:formatCode>
                <c:ptCount val="7"/>
                <c:pt idx="0">
                  <c:v>955</c:v>
                </c:pt>
                <c:pt idx="1">
                  <c:v>198</c:v>
                </c:pt>
                <c:pt idx="2">
                  <c:v>136</c:v>
                </c:pt>
                <c:pt idx="3">
                  <c:v>92</c:v>
                </c:pt>
                <c:pt idx="4">
                  <c:v>82</c:v>
                </c:pt>
                <c:pt idx="5">
                  <c:v>63</c:v>
                </c:pt>
                <c:pt idx="6">
                  <c:v>45</c:v>
                </c:pt>
              </c:numCache>
            </c:numRef>
          </c:val>
        </c:ser>
        <c:axId val="159463680"/>
        <c:axId val="159506816"/>
      </c:barChart>
      <c:catAx>
        <c:axId val="1594636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9506816"/>
        <c:crosses val="autoZero"/>
        <c:auto val="1"/>
        <c:lblAlgn val="ctr"/>
        <c:lblOffset val="100"/>
      </c:catAx>
      <c:valAx>
        <c:axId val="159506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9463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 </a:t>
            </a:r>
            <a:r>
              <a:rPr lang="hr-HR" dirty="0"/>
              <a:t>kako se najčešće osjećaš</a:t>
            </a:r>
            <a:r>
              <a:rPr lang="hr-HR" dirty="0" smtClean="0"/>
              <a:t>? - u</a:t>
            </a:r>
            <a:endParaRPr lang="en-US" dirty="0"/>
          </a:p>
        </c:rich>
      </c:tx>
      <c:layout>
        <c:manualLayout>
          <c:xMode val="edge"/>
          <c:yMode val="edge"/>
          <c:x val="0.33581790123456878"/>
          <c:y val="1.1224130643577976E-2"/>
        </c:manualLayout>
      </c:layout>
    </c:title>
    <c:plotArea>
      <c:layout>
        <c:manualLayout>
          <c:layoutTarget val="inner"/>
          <c:xMode val="edge"/>
          <c:yMode val="edge"/>
          <c:x val="7.4130420391984891E-2"/>
          <c:y val="0.12104107166249027"/>
          <c:w val="0.90689868189735356"/>
          <c:h val="0.75173271009891585"/>
        </c:manualLayout>
      </c:layout>
      <c:barChart>
        <c:barDir val="col"/>
        <c:grouping val="clustered"/>
        <c:ser>
          <c:idx val="0"/>
          <c:order val="0"/>
          <c:tx>
            <c:strRef>
              <c:f>'Q6'!$O$4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'Q6'!$P$4:$R$4</c:f>
            </c:numRef>
          </c:val>
        </c:ser>
        <c:ser>
          <c:idx val="1"/>
          <c:order val="1"/>
          <c:tx>
            <c:strRef>
              <c:f>'Q6'!$O$5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'Q6'!$P$5:$R$5</c:f>
            </c:numRef>
          </c:val>
        </c:ser>
        <c:ser>
          <c:idx val="2"/>
          <c:order val="2"/>
          <c:tx>
            <c:strRef>
              <c:f>'Q6'!$O$7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'Q6'!$P$7:$R$7</c:f>
            </c:numRef>
          </c:val>
        </c:ser>
        <c:ser>
          <c:idx val="3"/>
          <c:order val="3"/>
          <c:tx>
            <c:strRef>
              <c:f>'Q6'!$O$8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'Q6'!$P$8:$R$8</c:f>
            </c:numRef>
          </c:val>
        </c:ser>
        <c:ser>
          <c:idx val="4"/>
          <c:order val="4"/>
          <c:tx>
            <c:strRef>
              <c:f>'Q6'!$O$10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'Q6'!$P$10:$R$10</c:f>
            </c:numRef>
          </c:val>
        </c:ser>
        <c:ser>
          <c:idx val="5"/>
          <c:order val="5"/>
          <c:tx>
            <c:strRef>
              <c:f>'Q6'!$O$11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'Q6'!$P$11:$R$11</c:f>
            </c:numRef>
          </c:val>
        </c:ser>
        <c:ser>
          <c:idx val="6"/>
          <c:order val="6"/>
          <c:tx>
            <c:strRef>
              <c:f>'Q6'!$O$13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'Q6'!$P$13:$R$13</c:f>
            </c:numRef>
          </c:val>
        </c:ser>
        <c:ser>
          <c:idx val="7"/>
          <c:order val="7"/>
          <c:tx>
            <c:strRef>
              <c:f>'Q6'!$O$14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'Q6'!$P$14:$R$14</c:f>
            </c:numRef>
          </c:val>
        </c:ser>
        <c:ser>
          <c:idx val="8"/>
          <c:order val="8"/>
          <c:tx>
            <c:strRef>
              <c:f>'Q6'!$O$16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'Q6'!$P$16:$R$16</c:f>
            </c:numRef>
          </c:val>
        </c:ser>
        <c:ser>
          <c:idx val="9"/>
          <c:order val="9"/>
          <c:tx>
            <c:strRef>
              <c:f>'Q6'!$O$17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'Q6'!$P$17:$R$17</c:f>
            </c:numRef>
          </c:val>
        </c:ser>
        <c:ser>
          <c:idx val="10"/>
          <c:order val="10"/>
          <c:tx>
            <c:strRef>
              <c:f>'Q6'!$O$19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'Q6'!$P$19:$R$19</c:f>
            </c:numRef>
          </c:val>
        </c:ser>
        <c:ser>
          <c:idx val="11"/>
          <c:order val="11"/>
          <c:tx>
            <c:strRef>
              <c:f>'Q6'!$O$20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'Q6'!$P$20:$R$20</c:f>
            </c:numRef>
          </c:val>
        </c:ser>
        <c:ser>
          <c:idx val="12"/>
          <c:order val="12"/>
          <c:tx>
            <c:strRef>
              <c:f>'Q6'!$O$22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'Q6'!$P$22:$R$22</c:f>
            </c:numRef>
          </c:val>
        </c:ser>
        <c:ser>
          <c:idx val="13"/>
          <c:order val="13"/>
          <c:tx>
            <c:strRef>
              <c:f>'Q6'!$O$23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'Q6'!$P$23:$R$23</c:f>
            </c:numRef>
          </c:val>
        </c:ser>
        <c:ser>
          <c:idx val="14"/>
          <c:order val="14"/>
          <c:tx>
            <c:strRef>
              <c:f>'Q6'!$O$25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'Q6'!$P$25:$R$25</c:f>
            </c:numRef>
          </c:val>
        </c:ser>
        <c:ser>
          <c:idx val="15"/>
          <c:order val="15"/>
          <c:tx>
            <c:strRef>
              <c:f>'Q6'!$O$26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'Q6'!$P$26:$R$26</c:f>
            </c:numRef>
          </c:val>
        </c:ser>
        <c:ser>
          <c:idx val="16"/>
          <c:order val="16"/>
          <c:tx>
            <c:strRef>
              <c:f>'Q6'!$O$28</c:f>
              <c:strCache>
                <c:ptCount val="1"/>
                <c:pt idx="0">
                  <c:v>1 : M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'Q6'!$P$28:$R$28</c:f>
            </c:numRef>
          </c:val>
        </c:ser>
        <c:ser>
          <c:idx val="17"/>
          <c:order val="17"/>
          <c:tx>
            <c:strRef>
              <c:f>'Q6'!$O$29</c:f>
              <c:strCache>
                <c:ptCount val="1"/>
                <c:pt idx="0">
                  <c:v>2 : Ž</c:v>
                </c:pt>
              </c:strCache>
            </c:strRef>
          </c:tx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'Q6'!$P$29:$R$29</c:f>
            </c:numRef>
          </c:val>
        </c:ser>
        <c:ser>
          <c:idx val="18"/>
          <c:order val="18"/>
          <c:tx>
            <c:strRef>
              <c:f>'Q6'!$O$30</c:f>
              <c:strCache>
                <c:ptCount val="1"/>
                <c:pt idx="0">
                  <c:v> Total</c:v>
                </c:pt>
              </c:strCache>
            </c:strRef>
          </c:tx>
          <c:dPt>
            <c:idx val="1"/>
            <c:invertIfNegative val="1"/>
          </c:dPt>
          <c:cat>
            <c:strRef>
              <c:f>'Q6'!$P$2:$R$2</c:f>
              <c:strCache>
                <c:ptCount val="3"/>
                <c:pt idx="0">
                  <c:v>školi</c:v>
                </c:pt>
                <c:pt idx="1">
                  <c:v>obitelji</c:v>
                </c:pt>
                <c:pt idx="2">
                  <c:v>slobodno vrijeme</c:v>
                </c:pt>
              </c:strCache>
            </c:strRef>
          </c:cat>
          <c:val>
            <c:numRef>
              <c:f>'Q6'!$P$30:$R$30</c:f>
              <c:numCache>
                <c:formatCode>0.0</c:formatCode>
                <c:ptCount val="3"/>
                <c:pt idx="0">
                  <c:v>3.4230387288977226</c:v>
                </c:pt>
                <c:pt idx="1">
                  <c:v>3.7616683217477647</c:v>
                </c:pt>
                <c:pt idx="2">
                  <c:v>3.9165839126117197</c:v>
                </c:pt>
              </c:numCache>
            </c:numRef>
          </c:val>
        </c:ser>
        <c:axId val="142390400"/>
        <c:axId val="142391936"/>
      </c:barChart>
      <c:catAx>
        <c:axId val="1423904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42391936"/>
        <c:crosses val="autoZero"/>
        <c:auto val="1"/>
        <c:lblAlgn val="ctr"/>
        <c:lblOffset val="100"/>
      </c:catAx>
      <c:valAx>
        <c:axId val="1423919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423904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cat>
            <c:strRef>
              <c:f>'Q8'!$B$17:$H$17</c:f>
              <c:strCache>
                <c:ptCount val="7"/>
                <c:pt idx="0">
                  <c:v>u učionici</c:v>
                </c:pt>
                <c:pt idx="1">
                  <c:v>na školskom hodniku</c:v>
                </c:pt>
                <c:pt idx="2">
                  <c:v>u WC-u</c:v>
                </c:pt>
                <c:pt idx="3">
                  <c:v>na igralištu/dvorani TZK</c:v>
                </c:pt>
                <c:pt idx="4">
                  <c:v>u vlaku/autobusu</c:v>
                </c:pt>
                <c:pt idx="5">
                  <c:v>na ulici</c:v>
                </c:pt>
                <c:pt idx="6">
                  <c:v>na večernjem izlasku</c:v>
                </c:pt>
              </c:strCache>
            </c:strRef>
          </c:cat>
          <c:val>
            <c:numRef>
              <c:f>'Q8'!$B$45:$H$45</c:f>
              <c:numCache>
                <c:formatCode>0.00</c:formatCode>
                <c:ptCount val="7"/>
                <c:pt idx="0">
                  <c:v>3.6345580933465738</c:v>
                </c:pt>
                <c:pt idx="1">
                  <c:v>3.4796425024826187</c:v>
                </c:pt>
                <c:pt idx="2">
                  <c:v>3.512413108242304</c:v>
                </c:pt>
                <c:pt idx="3">
                  <c:v>3.512413108242304</c:v>
                </c:pt>
                <c:pt idx="4">
                  <c:v>3.2989076464746812</c:v>
                </c:pt>
                <c:pt idx="5">
                  <c:v>3.2035749751737836</c:v>
                </c:pt>
                <c:pt idx="6">
                  <c:v>3.2939424031777547</c:v>
                </c:pt>
              </c:numCache>
            </c:numRef>
          </c:val>
        </c:ser>
        <c:axId val="143215232"/>
        <c:axId val="143225216"/>
      </c:barChart>
      <c:catAx>
        <c:axId val="143215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/>
            </a:pPr>
            <a:endParaRPr lang="sr-Latn-CS"/>
          </a:p>
        </c:txPr>
        <c:crossAx val="143225216"/>
        <c:crosses val="autoZero"/>
        <c:auto val="1"/>
        <c:lblAlgn val="ctr"/>
        <c:lblOffset val="100"/>
      </c:catAx>
      <c:valAx>
        <c:axId val="14322521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432152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'Q10'!$B$2</c:f>
              <c:strCache>
                <c:ptCount val="1"/>
                <c:pt idx="0">
                  <c:v>Vrijeđanje, govorenje ružnih riječi</c:v>
                </c:pt>
              </c:strCache>
            </c:strRef>
          </c:tx>
          <c:val>
            <c:numRef>
              <c:f>'Q10'!$B$30</c:f>
              <c:numCache>
                <c:formatCode>0.0</c:formatCode>
                <c:ptCount val="1"/>
                <c:pt idx="0">
                  <c:v>2.3882820258192594</c:v>
                </c:pt>
              </c:numCache>
            </c:numRef>
          </c:val>
        </c:ser>
        <c:ser>
          <c:idx val="1"/>
          <c:order val="1"/>
          <c:tx>
            <c:strRef>
              <c:f>'Q10'!$C$2</c:f>
              <c:strCache>
                <c:ptCount val="1"/>
                <c:pt idx="0">
                  <c:v>Prijetnje</c:v>
                </c:pt>
              </c:strCache>
            </c:strRef>
          </c:tx>
          <c:val>
            <c:numRef>
              <c:f>'Q10'!$C$30</c:f>
              <c:numCache>
                <c:formatCode>0.0</c:formatCode>
                <c:ptCount val="1"/>
                <c:pt idx="0">
                  <c:v>1.7159880834160874</c:v>
                </c:pt>
              </c:numCache>
            </c:numRef>
          </c:val>
        </c:ser>
        <c:ser>
          <c:idx val="2"/>
          <c:order val="2"/>
          <c:tx>
            <c:strRef>
              <c:f>'Q10'!$D$2</c:f>
              <c:strCache>
                <c:ptCount val="1"/>
                <c:pt idx="0">
                  <c:v>Guranje, lakši udarac</c:v>
                </c:pt>
              </c:strCache>
            </c:strRef>
          </c:tx>
          <c:val>
            <c:numRef>
              <c:f>'Q10'!$D$30</c:f>
              <c:numCache>
                <c:formatCode>0.0</c:formatCode>
                <c:ptCount val="1"/>
                <c:pt idx="0">
                  <c:v>2.0913604766633571</c:v>
                </c:pt>
              </c:numCache>
            </c:numRef>
          </c:val>
        </c:ser>
        <c:ser>
          <c:idx val="3"/>
          <c:order val="3"/>
          <c:tx>
            <c:strRef>
              <c:f>'Q10'!$E$2</c:f>
              <c:strCache>
                <c:ptCount val="1"/>
                <c:pt idx="0">
                  <c:v>Tučnjava</c:v>
                </c:pt>
              </c:strCache>
            </c:strRef>
          </c:tx>
          <c:val>
            <c:numRef>
              <c:f>'Q10'!$E$30</c:f>
              <c:numCache>
                <c:formatCode>0.0</c:formatCode>
                <c:ptCount val="1"/>
                <c:pt idx="0">
                  <c:v>1.5590863952333658</c:v>
                </c:pt>
              </c:numCache>
            </c:numRef>
          </c:val>
        </c:ser>
        <c:ser>
          <c:idx val="4"/>
          <c:order val="4"/>
          <c:tx>
            <c:strRef>
              <c:f>'Q10'!$F$2</c:f>
              <c:strCache>
                <c:ptCount val="1"/>
                <c:pt idx="0">
                  <c:v>Iznuđivanje novca (na silu)</c:v>
                </c:pt>
              </c:strCache>
            </c:strRef>
          </c:tx>
          <c:val>
            <c:numRef>
              <c:f>'Q10'!$F$30</c:f>
              <c:numCache>
                <c:formatCode>0.0</c:formatCode>
                <c:ptCount val="1"/>
                <c:pt idx="0">
                  <c:v>1.0784508440913636</c:v>
                </c:pt>
              </c:numCache>
            </c:numRef>
          </c:val>
        </c:ser>
        <c:ser>
          <c:idx val="5"/>
          <c:order val="5"/>
          <c:tx>
            <c:strRef>
              <c:f>'Q10'!$G$2</c:f>
              <c:strCache>
                <c:ptCount val="1"/>
                <c:pt idx="0">
                  <c:v>Uništavanje ili oduzimanje tvojih stvari</c:v>
                </c:pt>
              </c:strCache>
            </c:strRef>
          </c:tx>
          <c:val>
            <c:numRef>
              <c:f>'Q10'!$G$30</c:f>
              <c:numCache>
                <c:formatCode>0.0</c:formatCode>
                <c:ptCount val="1"/>
                <c:pt idx="0">
                  <c:v>1.4250248262164822</c:v>
                </c:pt>
              </c:numCache>
            </c:numRef>
          </c:val>
        </c:ser>
        <c:ser>
          <c:idx val="6"/>
          <c:order val="6"/>
          <c:tx>
            <c:strRef>
              <c:f>'Q10'!$H$2</c:f>
              <c:strCache>
                <c:ptCount val="1"/>
                <c:pt idx="0">
                  <c:v>Isključivanje tebe iz društva</c:v>
                </c:pt>
              </c:strCache>
            </c:strRef>
          </c:tx>
          <c:val>
            <c:numRef>
              <c:f>'Q10'!$H$30</c:f>
              <c:numCache>
                <c:formatCode>0.0</c:formatCode>
                <c:ptCount val="1"/>
                <c:pt idx="0">
                  <c:v>1.5362462760675273</c:v>
                </c:pt>
              </c:numCache>
            </c:numRef>
          </c:val>
        </c:ser>
        <c:ser>
          <c:idx val="7"/>
          <c:order val="7"/>
          <c:tx>
            <c:strRef>
              <c:f>'Q10'!$I$2</c:f>
              <c:strCache>
                <c:ptCount val="1"/>
                <c:pt idx="0">
                  <c:v>Govorenje drugima ružno o tebi (trač)</c:v>
                </c:pt>
              </c:strCache>
            </c:strRef>
          </c:tx>
          <c:val>
            <c:numRef>
              <c:f>'Q10'!$I$30</c:f>
              <c:numCache>
                <c:formatCode>0.0</c:formatCode>
                <c:ptCount val="1"/>
                <c:pt idx="0">
                  <c:v>2.1251241310824285</c:v>
                </c:pt>
              </c:numCache>
            </c:numRef>
          </c:val>
        </c:ser>
        <c:ser>
          <c:idx val="8"/>
          <c:order val="8"/>
          <c:tx>
            <c:strRef>
              <c:f>'Q10'!$J$2</c:f>
              <c:strCache>
                <c:ptCount val="1"/>
                <c:pt idx="0">
                  <c:v>Dodirivanje po tijelu na neugodan način</c:v>
                </c:pt>
              </c:strCache>
            </c:strRef>
          </c:tx>
          <c:val>
            <c:numRef>
              <c:f>'Q10'!$J$30</c:f>
              <c:numCache>
                <c:formatCode>0.0</c:formatCode>
                <c:ptCount val="1"/>
                <c:pt idx="0">
                  <c:v>1.3664349553128099</c:v>
                </c:pt>
              </c:numCache>
            </c:numRef>
          </c:val>
        </c:ser>
        <c:ser>
          <c:idx val="9"/>
          <c:order val="9"/>
          <c:tx>
            <c:strRef>
              <c:f>'Q10'!$K$2</c:f>
              <c:strCache>
                <c:ptCount val="1"/>
                <c:pt idx="0">
                  <c:v>Ne događaju mi se takve stvari</c:v>
                </c:pt>
              </c:strCache>
            </c:strRef>
          </c:tx>
          <c:val>
            <c:numRef>
              <c:f>'Q10'!$K$30</c:f>
              <c:numCache>
                <c:formatCode>0.0</c:formatCode>
                <c:ptCount val="1"/>
                <c:pt idx="0">
                  <c:v>1.6842105263157949</c:v>
                </c:pt>
              </c:numCache>
            </c:numRef>
          </c:val>
        </c:ser>
        <c:axId val="162434048"/>
        <c:axId val="162441088"/>
      </c:barChart>
      <c:catAx>
        <c:axId val="1624340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62441088"/>
        <c:crosses val="autoZero"/>
        <c:auto val="1"/>
        <c:lblAlgn val="ctr"/>
        <c:lblOffset val="100"/>
      </c:catAx>
      <c:valAx>
        <c:axId val="162441088"/>
        <c:scaling>
          <c:orientation val="minMax"/>
          <c:max val="2.5"/>
          <c:min val="0.5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62434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cat>
            <c:strRef>
              <c:f>'[nmm ANKETA2.xlsx]Q 30-31'!$C$2,'[nmm ANKETA2.xlsx]Q 30-31'!$D$2,'[nmm ANKETA2.xlsx]Q 30-31'!$I$2,'[nmm ANKETA2.xlsx]Q 30-31'!$K$2</c:f>
              <c:strCache>
                <c:ptCount val="4"/>
                <c:pt idx="0">
                  <c:v>Ništa</c:v>
                </c:pt>
                <c:pt idx="1">
                  <c:v>Tražio/la da prestanu s takvim ponašanjem</c:v>
                </c:pt>
                <c:pt idx="2">
                  <c:v>Povjerio/la se prijatelju/prijateljici</c:v>
                </c:pt>
                <c:pt idx="3">
                  <c:v>Povjerio/la se razredniku/pedagogu u školi</c:v>
                </c:pt>
              </c:strCache>
            </c:strRef>
          </c:cat>
          <c:val>
            <c:numRef>
              <c:f>'[nmm ANKETA2.xlsx]Q 30-31'!$C$12,'[nmm ANKETA2.xlsx]Q 30-31'!$D$12,'[nmm ANKETA2.xlsx]Q 30-31'!$I$12,'[nmm ANKETA2.xlsx]Q 30-31'!$K$12</c:f>
              <c:numCache>
                <c:formatCode>0.0%</c:formatCode>
                <c:ptCount val="4"/>
                <c:pt idx="0">
                  <c:v>0.12524850894632245</c:v>
                </c:pt>
                <c:pt idx="1">
                  <c:v>0.46520874751491081</c:v>
                </c:pt>
                <c:pt idx="2">
                  <c:v>0.26739562624254481</c:v>
                </c:pt>
                <c:pt idx="3">
                  <c:v>4.473161033797237E-2</c:v>
                </c:pt>
              </c:numCache>
            </c:numRef>
          </c:val>
        </c:ser>
        <c:axId val="162795904"/>
        <c:axId val="162797440"/>
      </c:barChart>
      <c:catAx>
        <c:axId val="1627959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/>
            </a:pPr>
            <a:endParaRPr lang="sr-Latn-CS"/>
          </a:p>
        </c:txPr>
        <c:crossAx val="162797440"/>
        <c:crosses val="autoZero"/>
        <c:auto val="1"/>
        <c:lblAlgn val="ctr"/>
        <c:lblOffset val="100"/>
      </c:catAx>
      <c:valAx>
        <c:axId val="16279744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6279590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dirty="0" smtClean="0"/>
              <a:t>Q31 Što je moguće učiniti</a:t>
            </a:r>
            <a:endParaRPr lang="en-US" dirty="0"/>
          </a:p>
        </c:rich>
      </c:tx>
      <c:layout>
        <c:manualLayout>
          <c:xMode val="edge"/>
          <c:yMode val="edge"/>
          <c:x val="0.39057633420822485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'Q 30-31'!$A$26</c:f>
              <c:strCache>
                <c:ptCount val="1"/>
                <c:pt idx="0">
                  <c:v>Grand Total</c:v>
                </c:pt>
              </c:strCache>
            </c:strRef>
          </c:tx>
          <c:cat>
            <c:strRef>
              <c:f>'Q 30-31'!$C$16:$O$16</c:f>
              <c:strCache>
                <c:ptCount val="13"/>
                <c:pt idx="0">
                  <c:v>Ništa</c:v>
                </c:pt>
                <c:pt idx="1">
                  <c:v>Tražiti da prestanu s takvim ponašanjem</c:v>
                </c:pt>
                <c:pt idx="2">
                  <c:v>Zatražiti pomoć od nekog tko je u blizini</c:v>
                </c:pt>
                <c:pt idx="3">
                  <c:v>Potući se</c:v>
                </c:pt>
                <c:pt idx="4">
                  <c:v>Pobjeći</c:v>
                </c:pt>
                <c:pt idx="5">
                  <c:v>Izbjegavati mjesta na kojima se to dogodilo</c:v>
                </c:pt>
                <c:pt idx="6">
                  <c:v>Povjeriti se prijatelju/prijateljici</c:v>
                </c:pt>
                <c:pt idx="7">
                  <c:v>Povjeriti se roditeljima</c:v>
                </c:pt>
                <c:pt idx="8">
                  <c:v>Povjeriti se razredniku/pedagogu u školi</c:v>
                </c:pt>
                <c:pt idx="9">
                  <c:v>Prijaviti policiji</c:v>
                </c:pt>
                <c:pt idx="10">
                  <c:v>Ne događaju mi se takve stvari</c:v>
                </c:pt>
                <c:pt idx="11">
                  <c:v>[Other:]</c:v>
                </c:pt>
                <c:pt idx="12">
                  <c:v>Other:</c:v>
                </c:pt>
              </c:strCache>
            </c:strRef>
          </c:cat>
          <c:val>
            <c:numRef>
              <c:f>'Q 30-31'!$C$26:$O$26</c:f>
              <c:numCache>
                <c:formatCode>0.0%</c:formatCode>
                <c:ptCount val="13"/>
                <c:pt idx="0">
                  <c:v>4.9701789264413522E-2</c:v>
                </c:pt>
                <c:pt idx="1">
                  <c:v>0.42445328031809182</c:v>
                </c:pt>
                <c:pt idx="2">
                  <c:v>0.33300198807157116</c:v>
                </c:pt>
                <c:pt idx="3">
                  <c:v>9.7415506958250506E-2</c:v>
                </c:pt>
                <c:pt idx="4">
                  <c:v>4.2743538767395617E-2</c:v>
                </c:pt>
                <c:pt idx="5">
                  <c:v>0.23658051689860835</c:v>
                </c:pt>
                <c:pt idx="6">
                  <c:v>0.21769383697813124</c:v>
                </c:pt>
                <c:pt idx="7">
                  <c:v>0.3538767395626255</c:v>
                </c:pt>
                <c:pt idx="8">
                  <c:v>0.34095427435387787</c:v>
                </c:pt>
                <c:pt idx="9">
                  <c:v>0.14711729622266437</c:v>
                </c:pt>
                <c:pt idx="10">
                  <c:v>9.4433399602385684E-2</c:v>
                </c:pt>
                <c:pt idx="11">
                  <c:v>3.7773359840954292E-2</c:v>
                </c:pt>
                <c:pt idx="12">
                  <c:v>0</c:v>
                </c:pt>
              </c:numCache>
            </c:numRef>
          </c:val>
        </c:ser>
        <c:axId val="164682752"/>
        <c:axId val="164684928"/>
      </c:barChart>
      <c:catAx>
        <c:axId val="1646827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/>
            </a:pPr>
            <a:endParaRPr lang="sr-Latn-CS"/>
          </a:p>
        </c:txPr>
        <c:crossAx val="164684928"/>
        <c:crosses val="autoZero"/>
        <c:auto val="1"/>
        <c:lblAlgn val="ctr"/>
        <c:lblOffset val="100"/>
      </c:catAx>
      <c:valAx>
        <c:axId val="16468492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64682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dirty="0"/>
              <a:t>Pomoć</a:t>
            </a:r>
            <a:endParaRPr lang="en-US" dirty="0"/>
          </a:p>
        </c:rich>
      </c:tx>
      <c:layout>
        <c:manualLayout>
          <c:xMode val="edge"/>
          <c:yMode val="edge"/>
          <c:x val="0.46386492832136522"/>
          <c:y val="0"/>
        </c:manualLayout>
      </c:layout>
    </c:title>
    <c:plotArea>
      <c:layout>
        <c:manualLayout>
          <c:layoutTarget val="inner"/>
          <c:xMode val="edge"/>
          <c:yMode val="edge"/>
          <c:x val="0.11980796150481191"/>
          <c:y val="3.7511665208515642E-2"/>
          <c:w val="0.79685879265091863"/>
          <c:h val="0.53779095915398012"/>
        </c:manualLayout>
      </c:layout>
      <c:barChart>
        <c:barDir val="col"/>
        <c:grouping val="clustered"/>
        <c:ser>
          <c:idx val="0"/>
          <c:order val="0"/>
          <c:tx>
            <c:strRef>
              <c:f>'Q32-33'!$A$12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'Q32-33'!$B$1:$K$2</c:f>
              <c:strCache>
                <c:ptCount val="9"/>
                <c:pt idx="0">
                  <c:v>Roditelji</c:v>
                </c:pt>
                <c:pt idx="1">
                  <c:v>Brat ili sestra</c:v>
                </c:pt>
                <c:pt idx="2">
                  <c:v>Prijatelj ili prijateljica</c:v>
                </c:pt>
                <c:pt idx="3">
                  <c:v>Nastavnik/pedagog u školi</c:v>
                </c:pt>
                <c:pt idx="4">
                  <c:v>Slučajni prolaznik</c:v>
                </c:pt>
                <c:pt idx="5">
                  <c:v>Nitko</c:v>
                </c:pt>
                <c:pt idx="6">
                  <c:v>[Other:]</c:v>
                </c:pt>
                <c:pt idx="7">
                  <c:v>Other:</c:v>
                </c:pt>
                <c:pt idx="8">
                  <c:v>Ne događaju mi se takve stvari</c:v>
                </c:pt>
              </c:strCache>
            </c:strRef>
          </c:cat>
          <c:val>
            <c:numRef>
              <c:f>'Q32-33'!$B$12:$K$12</c:f>
              <c:numCache>
                <c:formatCode>0.0%</c:formatCode>
                <c:ptCount val="9"/>
                <c:pt idx="0">
                  <c:v>0.27209533267130009</c:v>
                </c:pt>
                <c:pt idx="1">
                  <c:v>0.17874875868917608</c:v>
                </c:pt>
                <c:pt idx="2">
                  <c:v>0.60476663356504601</c:v>
                </c:pt>
                <c:pt idx="3">
                  <c:v>0.10129096325719983</c:v>
                </c:pt>
                <c:pt idx="4">
                  <c:v>3.3763654419066536E-2</c:v>
                </c:pt>
                <c:pt idx="5">
                  <c:v>4.7666335650447013E-2</c:v>
                </c:pt>
                <c:pt idx="6">
                  <c:v>1.8867924528301886E-2</c:v>
                </c:pt>
                <c:pt idx="7">
                  <c:v>0</c:v>
                </c:pt>
                <c:pt idx="8">
                  <c:v>0.23336643495531317</c:v>
                </c:pt>
              </c:numCache>
            </c:numRef>
          </c:val>
        </c:ser>
        <c:axId val="154570752"/>
        <c:axId val="154572288"/>
      </c:barChart>
      <c:catAx>
        <c:axId val="1545707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/>
            </a:pPr>
            <a:endParaRPr lang="sr-Latn-CS"/>
          </a:p>
        </c:txPr>
        <c:crossAx val="154572288"/>
        <c:crosses val="autoZero"/>
        <c:auto val="1"/>
        <c:lblAlgn val="ctr"/>
        <c:lblOffset val="100"/>
      </c:catAx>
      <c:valAx>
        <c:axId val="15457228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45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3333333333477"/>
          <c:y val="1.750510352872558E-3"/>
          <c:w val="0.11131711869349616"/>
          <c:h val="6.3953716660748977E-2"/>
        </c:manualLayout>
      </c:layout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/>
              <a:t>nakon povjeravanja...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'Q32-33'!$A$26</c:f>
              <c:strCache>
                <c:ptCount val="1"/>
                <c:pt idx="0">
                  <c:v>Grand Total</c:v>
                </c:pt>
              </c:strCache>
            </c:strRef>
          </c:tx>
          <c:cat>
            <c:strRef>
              <c:f>'Q32-33'!$B$16:$H$16</c:f>
              <c:strCache>
                <c:ptCount val="6"/>
                <c:pt idx="0">
                  <c:v>Više se nije događalo</c:v>
                </c:pt>
                <c:pt idx="1">
                  <c:v>Manje se događalo</c:v>
                </c:pt>
                <c:pt idx="2">
                  <c:v>Ništa se nije promijenilo</c:v>
                </c:pt>
                <c:pt idx="3">
                  <c:v>Bilo je još gore</c:v>
                </c:pt>
                <c:pt idx="4">
                  <c:v>Nikome nisam rekao</c:v>
                </c:pt>
                <c:pt idx="5">
                  <c:v>Ne događaju mi se takve stvari</c:v>
                </c:pt>
              </c:strCache>
            </c:strRef>
          </c:cat>
          <c:val>
            <c:numRef>
              <c:f>'Q32-33'!$B$26:$H$26</c:f>
              <c:numCache>
                <c:formatCode>0.0%</c:formatCode>
                <c:ptCount val="6"/>
                <c:pt idx="0">
                  <c:v>0.28500496524329805</c:v>
                </c:pt>
                <c:pt idx="1">
                  <c:v>0.2611717974180735</c:v>
                </c:pt>
                <c:pt idx="2">
                  <c:v>0.12115193644488582</c:v>
                </c:pt>
                <c:pt idx="3">
                  <c:v>9.930486593843154E-3</c:v>
                </c:pt>
                <c:pt idx="4">
                  <c:v>5.0645481628599796E-2</c:v>
                </c:pt>
                <c:pt idx="5">
                  <c:v>0.27209533267130009</c:v>
                </c:pt>
              </c:numCache>
            </c:numRef>
          </c:val>
        </c:ser>
        <c:axId val="154703744"/>
        <c:axId val="154705280"/>
      </c:barChart>
      <c:catAx>
        <c:axId val="1547037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/>
            </a:pPr>
            <a:endParaRPr lang="sr-Latn-CS"/>
          </a:p>
        </c:txPr>
        <c:crossAx val="154705280"/>
        <c:crosses val="autoZero"/>
        <c:auto val="1"/>
        <c:lblAlgn val="ctr"/>
        <c:lblOffset val="100"/>
      </c:catAx>
      <c:valAx>
        <c:axId val="15470528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47037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sr-Latn-C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'Q43'!$B$2</c:f>
              <c:strCache>
                <c:ptCount val="1"/>
                <c:pt idx="0">
                  <c:v>anketa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'Q43'!$B$12</c:f>
            </c:numRef>
          </c:val>
        </c:ser>
        <c:ser>
          <c:idx val="1"/>
          <c:order val="1"/>
          <c:tx>
            <c:strRef>
              <c:f>'Q43'!$C$2</c:f>
              <c:strCache>
                <c:ptCount val="1"/>
                <c:pt idx="0">
                  <c:v>Vrijeđanje, govorenje ružnih riječi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'Q43'!$C$12</c:f>
              <c:numCache>
                <c:formatCode>0.0</c:formatCode>
                <c:ptCount val="1"/>
                <c:pt idx="0">
                  <c:v>2.529294935451837</c:v>
                </c:pt>
              </c:numCache>
            </c:numRef>
          </c:val>
        </c:ser>
        <c:ser>
          <c:idx val="2"/>
          <c:order val="2"/>
          <c:tx>
            <c:strRef>
              <c:f>'Q43'!$D$2</c:f>
              <c:strCache>
                <c:ptCount val="1"/>
                <c:pt idx="0">
                  <c:v>Prijetnje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'Q43'!$D$12</c:f>
              <c:numCache>
                <c:formatCode>0.0</c:formatCode>
                <c:ptCount val="1"/>
                <c:pt idx="0">
                  <c:v>1.7765640516385304</c:v>
                </c:pt>
              </c:numCache>
            </c:numRef>
          </c:val>
        </c:ser>
        <c:ser>
          <c:idx val="3"/>
          <c:order val="3"/>
          <c:tx>
            <c:strRef>
              <c:f>'Q43'!$E$2</c:f>
              <c:strCache>
                <c:ptCount val="1"/>
                <c:pt idx="0">
                  <c:v>Guranje, lakši udarac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'Q43'!$E$12</c:f>
              <c:numCache>
                <c:formatCode>0.0</c:formatCode>
                <c:ptCount val="1"/>
                <c:pt idx="0">
                  <c:v>2.2661370407150052</c:v>
                </c:pt>
              </c:numCache>
            </c:numRef>
          </c:val>
        </c:ser>
        <c:ser>
          <c:idx val="4"/>
          <c:order val="4"/>
          <c:tx>
            <c:strRef>
              <c:f>'Q43'!$F$2</c:f>
              <c:strCache>
                <c:ptCount val="1"/>
                <c:pt idx="0">
                  <c:v>Tučnjava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'Q43'!$F$12</c:f>
              <c:numCache>
                <c:formatCode>0.0</c:formatCode>
                <c:ptCount val="1"/>
                <c:pt idx="0">
                  <c:v>1.9424031777557129</c:v>
                </c:pt>
              </c:numCache>
            </c:numRef>
          </c:val>
        </c:ser>
        <c:ser>
          <c:idx val="5"/>
          <c:order val="5"/>
          <c:tx>
            <c:strRef>
              <c:f>'Q43'!$G$2</c:f>
              <c:strCache>
                <c:ptCount val="1"/>
                <c:pt idx="0">
                  <c:v>Iznuđivanje novca (na silu)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'Q43'!$G$12</c:f>
              <c:numCache>
                <c:formatCode>0.0</c:formatCode>
                <c:ptCount val="1"/>
                <c:pt idx="0">
                  <c:v>1.1827209533267156</c:v>
                </c:pt>
              </c:numCache>
            </c:numRef>
          </c:val>
        </c:ser>
        <c:ser>
          <c:idx val="6"/>
          <c:order val="6"/>
          <c:tx>
            <c:strRef>
              <c:f>'Q43'!$H$2</c:f>
              <c:strCache>
                <c:ptCount val="1"/>
                <c:pt idx="0">
                  <c:v>Uništavanje ili oduzimanje tvojih stvari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'Q43'!$H$12</c:f>
              <c:numCache>
                <c:formatCode>0.0</c:formatCode>
                <c:ptCount val="1"/>
                <c:pt idx="0">
                  <c:v>1.529294935451837</c:v>
                </c:pt>
              </c:numCache>
            </c:numRef>
          </c:val>
        </c:ser>
        <c:ser>
          <c:idx val="7"/>
          <c:order val="7"/>
          <c:tx>
            <c:strRef>
              <c:f>'Q43'!$I$2</c:f>
              <c:strCache>
                <c:ptCount val="1"/>
                <c:pt idx="0">
                  <c:v>Isključivanje tebe iz društva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'Q43'!$I$12</c:f>
              <c:numCache>
                <c:formatCode>0.0</c:formatCode>
                <c:ptCount val="1"/>
                <c:pt idx="0">
                  <c:v>1.6097318768619662</c:v>
                </c:pt>
              </c:numCache>
            </c:numRef>
          </c:val>
        </c:ser>
        <c:ser>
          <c:idx val="8"/>
          <c:order val="8"/>
          <c:tx>
            <c:strRef>
              <c:f>'Q43'!$J$2</c:f>
              <c:strCache>
                <c:ptCount val="1"/>
                <c:pt idx="0">
                  <c:v>Govorenje drugima ružno o tebi (trač)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'Q43'!$J$12</c:f>
              <c:numCache>
                <c:formatCode>0.0</c:formatCode>
                <c:ptCount val="1"/>
                <c:pt idx="0">
                  <c:v>1.9523336643495541</c:v>
                </c:pt>
              </c:numCache>
            </c:numRef>
          </c:val>
        </c:ser>
        <c:ser>
          <c:idx val="9"/>
          <c:order val="9"/>
          <c:tx>
            <c:strRef>
              <c:f>'Q43'!$K$2</c:f>
              <c:strCache>
                <c:ptCount val="1"/>
                <c:pt idx="0">
                  <c:v>Dodirivanje po tijelu na neugodan način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'Q43'!$K$12</c:f>
              <c:numCache>
                <c:formatCode>0.0</c:formatCode>
                <c:ptCount val="1"/>
                <c:pt idx="0">
                  <c:v>1.3565044687189671</c:v>
                </c:pt>
              </c:numCache>
            </c:numRef>
          </c:val>
        </c:ser>
        <c:ser>
          <c:idx val="10"/>
          <c:order val="10"/>
          <c:tx>
            <c:strRef>
              <c:f>'Q43'!$L$2</c:f>
              <c:strCache>
                <c:ptCount val="1"/>
                <c:pt idx="0">
                  <c:v>Nešto drugo</c:v>
                </c:pt>
              </c:strCache>
            </c:strRef>
          </c:tx>
          <c:cat>
            <c:strRef>
              <c:f>'Q43'!$A$12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'Q43'!$L$12</c:f>
              <c:numCache>
                <c:formatCode>0.0</c:formatCode>
                <c:ptCount val="1"/>
                <c:pt idx="0">
                  <c:v>1.3286991062562081</c:v>
                </c:pt>
              </c:numCache>
            </c:numRef>
          </c:val>
        </c:ser>
        <c:axId val="155291648"/>
        <c:axId val="155293184"/>
      </c:barChart>
      <c:catAx>
        <c:axId val="1552916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5293184"/>
        <c:crosses val="autoZero"/>
        <c:auto val="1"/>
        <c:lblAlgn val="ctr"/>
        <c:lblOffset val="100"/>
      </c:catAx>
      <c:valAx>
        <c:axId val="155293184"/>
        <c:scaling>
          <c:orientation val="minMax"/>
          <c:min val="1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155291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200"/>
          </a:pPr>
          <a:endParaRPr lang="sr-Latn-CS"/>
        </a:p>
      </c:txPr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26AE1-48DA-4C2E-8EC2-8222DB29696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080CBC7-F1DD-48AB-8C16-6D941C2756A2}">
      <dgm:prSet phldrT="[Tekst]" custT="1"/>
      <dgm:spPr/>
      <dgm:t>
        <a:bodyPr/>
        <a:lstStyle/>
        <a:p>
          <a:r>
            <a:rPr lang="hr-HR" sz="1600" dirty="0" smtClean="0"/>
            <a:t>Boje se ići u školu</a:t>
          </a:r>
          <a:endParaRPr lang="hr-HR" sz="1600" dirty="0"/>
        </a:p>
      </dgm:t>
    </dgm:pt>
    <dgm:pt modelId="{CE41C899-D1DA-41E7-BD75-804711599445}" type="parTrans" cxnId="{CCEC8588-6EFA-4FB2-A50C-7BE1E5A5B052}">
      <dgm:prSet/>
      <dgm:spPr/>
      <dgm:t>
        <a:bodyPr/>
        <a:lstStyle/>
        <a:p>
          <a:endParaRPr lang="hr-HR"/>
        </a:p>
      </dgm:t>
    </dgm:pt>
    <dgm:pt modelId="{46FBA6AF-19D6-4A8C-A73C-1D8BF967DF65}" type="sibTrans" cxnId="{CCEC8588-6EFA-4FB2-A50C-7BE1E5A5B052}">
      <dgm:prSet/>
      <dgm:spPr/>
      <dgm:t>
        <a:bodyPr/>
        <a:lstStyle/>
        <a:p>
          <a:endParaRPr lang="hr-HR"/>
        </a:p>
      </dgm:t>
    </dgm:pt>
    <dgm:pt modelId="{AA9DD654-A0BD-4EA8-AEBE-E37817CA04BF}">
      <dgm:prSet phldrT="[Tekst]" custT="1"/>
      <dgm:spPr/>
      <dgm:t>
        <a:bodyPr/>
        <a:lstStyle/>
        <a:p>
          <a:r>
            <a:rPr lang="hr-HR" sz="1600" dirty="0" smtClean="0"/>
            <a:t>Kvari se školski uspjeh</a:t>
          </a:r>
          <a:endParaRPr lang="hr-HR" sz="1600" dirty="0"/>
        </a:p>
      </dgm:t>
    </dgm:pt>
    <dgm:pt modelId="{3425AA9C-48CB-425E-A939-966068FE9C03}" type="parTrans" cxnId="{3366E4FE-B4BA-46E6-8699-38FB99C60FEA}">
      <dgm:prSet/>
      <dgm:spPr/>
      <dgm:t>
        <a:bodyPr/>
        <a:lstStyle/>
        <a:p>
          <a:endParaRPr lang="hr-HR"/>
        </a:p>
      </dgm:t>
    </dgm:pt>
    <dgm:pt modelId="{6D8F3CA4-55A7-4E8C-887E-15836902FBB4}" type="sibTrans" cxnId="{3366E4FE-B4BA-46E6-8699-38FB99C60FEA}">
      <dgm:prSet/>
      <dgm:spPr/>
      <dgm:t>
        <a:bodyPr/>
        <a:lstStyle/>
        <a:p>
          <a:endParaRPr lang="hr-HR"/>
        </a:p>
      </dgm:t>
    </dgm:pt>
    <dgm:pt modelId="{62ECBD09-00F9-4647-8E57-82C8B6EE1752}">
      <dgm:prSet phldrT="[Tekst]" custT="1"/>
      <dgm:spPr/>
      <dgm:t>
        <a:bodyPr/>
        <a:lstStyle/>
        <a:p>
          <a:r>
            <a:rPr lang="hr-HR" sz="1600" dirty="0" smtClean="0"/>
            <a:t>Dolaze kući s potrganom odjećom ili torbom</a:t>
          </a:r>
          <a:endParaRPr lang="hr-HR" sz="1600" dirty="0"/>
        </a:p>
      </dgm:t>
    </dgm:pt>
    <dgm:pt modelId="{5D80E5CF-268A-4CD8-9F3E-BF4828ED8374}" type="parTrans" cxnId="{086897C4-E46E-45BD-A7E2-6BED5E4133C1}">
      <dgm:prSet/>
      <dgm:spPr/>
      <dgm:t>
        <a:bodyPr/>
        <a:lstStyle/>
        <a:p>
          <a:endParaRPr lang="hr-HR"/>
        </a:p>
      </dgm:t>
    </dgm:pt>
    <dgm:pt modelId="{3B62753F-D6C7-400E-94FC-B7D1EEC54675}" type="sibTrans" cxnId="{086897C4-E46E-45BD-A7E2-6BED5E4133C1}">
      <dgm:prSet/>
      <dgm:spPr/>
      <dgm:t>
        <a:bodyPr/>
        <a:lstStyle/>
        <a:p>
          <a:endParaRPr lang="hr-HR"/>
        </a:p>
      </dgm:t>
    </dgm:pt>
    <dgm:pt modelId="{10DF7745-06A6-47F4-800A-B12C0D267D6E}">
      <dgm:prSet phldrT="[Tekst]" custT="1"/>
      <dgm:spPr/>
      <dgm:t>
        <a:bodyPr/>
        <a:lstStyle/>
        <a:p>
          <a:r>
            <a:rPr lang="hr-HR" sz="1600" dirty="0" smtClean="0"/>
            <a:t>“Bolesni” su ujutro prije škole (trbuh, glava)</a:t>
          </a:r>
          <a:endParaRPr lang="hr-HR" sz="1600" dirty="0"/>
        </a:p>
      </dgm:t>
    </dgm:pt>
    <dgm:pt modelId="{B7E0DC97-961A-4FB2-80AF-AF5FFEC4F220}" type="parTrans" cxnId="{EB62A3FD-C242-43FF-85FE-057CFEF9BD48}">
      <dgm:prSet/>
      <dgm:spPr/>
      <dgm:t>
        <a:bodyPr/>
        <a:lstStyle/>
        <a:p>
          <a:endParaRPr lang="hr-HR"/>
        </a:p>
      </dgm:t>
    </dgm:pt>
    <dgm:pt modelId="{0EF73BAD-F79E-47DE-B970-495A5BE552DA}" type="sibTrans" cxnId="{EB62A3FD-C242-43FF-85FE-057CFEF9BD48}">
      <dgm:prSet/>
      <dgm:spPr/>
      <dgm:t>
        <a:bodyPr/>
        <a:lstStyle/>
        <a:p>
          <a:endParaRPr lang="hr-HR"/>
        </a:p>
      </dgm:t>
    </dgm:pt>
    <dgm:pt modelId="{08B8DEA6-3CD6-415E-BA4A-BE0F665CD0D0}">
      <dgm:prSet custT="1"/>
      <dgm:spPr/>
      <dgm:t>
        <a:bodyPr/>
        <a:lstStyle/>
        <a:p>
          <a:r>
            <a:rPr lang="hr-HR" sz="1600" dirty="0" smtClean="0"/>
            <a:t>“Gube” stvari,    novac</a:t>
          </a:r>
          <a:endParaRPr lang="hr-HR" sz="1600" dirty="0"/>
        </a:p>
      </dgm:t>
    </dgm:pt>
    <dgm:pt modelId="{7C5E3049-DD8C-464E-A7FC-DFD7FE3A45F0}" type="parTrans" cxnId="{CDC62A0B-5095-44D0-96FE-9CD0F2C43A45}">
      <dgm:prSet/>
      <dgm:spPr/>
      <dgm:t>
        <a:bodyPr/>
        <a:lstStyle/>
        <a:p>
          <a:endParaRPr lang="hr-HR"/>
        </a:p>
      </dgm:t>
    </dgm:pt>
    <dgm:pt modelId="{6E5A1361-2936-4E28-B206-821E9877C89D}" type="sibTrans" cxnId="{CDC62A0B-5095-44D0-96FE-9CD0F2C43A45}">
      <dgm:prSet/>
      <dgm:spPr/>
      <dgm:t>
        <a:bodyPr/>
        <a:lstStyle/>
        <a:p>
          <a:endParaRPr lang="hr-HR"/>
        </a:p>
      </dgm:t>
    </dgm:pt>
    <dgm:pt modelId="{BCDE11EB-9CE3-459E-A00D-F734A59816FA}">
      <dgm:prSet phldrT="[Tekst]" custT="1"/>
      <dgm:spPr/>
      <dgm:t>
        <a:bodyPr/>
        <a:lstStyle/>
        <a:p>
          <a:r>
            <a:rPr lang="hr-HR" sz="1600" dirty="0" smtClean="0"/>
            <a:t>Odbijaju govoriti što nije u redu</a:t>
          </a:r>
          <a:endParaRPr lang="hr-HR" sz="1600" dirty="0"/>
        </a:p>
      </dgm:t>
    </dgm:pt>
    <dgm:pt modelId="{FC8424A4-48DC-4860-80E2-DFEA1C30C212}" type="parTrans" cxnId="{EF61198D-0773-40CF-9EEA-0F1AA7BD7CE9}">
      <dgm:prSet/>
      <dgm:spPr/>
      <dgm:t>
        <a:bodyPr/>
        <a:lstStyle/>
        <a:p>
          <a:endParaRPr lang="hr-HR"/>
        </a:p>
      </dgm:t>
    </dgm:pt>
    <dgm:pt modelId="{6E42F3EA-B2CD-4F1F-B371-E16DD6AFBC09}" type="sibTrans" cxnId="{EF61198D-0773-40CF-9EEA-0F1AA7BD7CE9}">
      <dgm:prSet/>
      <dgm:spPr/>
      <dgm:t>
        <a:bodyPr/>
        <a:lstStyle/>
        <a:p>
          <a:endParaRPr lang="hr-HR"/>
        </a:p>
      </dgm:t>
    </dgm:pt>
    <dgm:pt modelId="{16108343-B02F-4F6A-AB7F-E72E439CEE46}">
      <dgm:prSet phldrT="[Tekst]" custT="1"/>
      <dgm:spPr/>
      <dgm:t>
        <a:bodyPr/>
        <a:lstStyle/>
        <a:p>
          <a:r>
            <a:rPr lang="hr-HR" sz="1600" dirty="0" smtClean="0"/>
            <a:t>Imaju neobjašnjive modrice,     ogrebotine</a:t>
          </a:r>
          <a:endParaRPr lang="hr-HR" sz="1600" dirty="0"/>
        </a:p>
      </dgm:t>
    </dgm:pt>
    <dgm:pt modelId="{F60D3E8A-0026-4591-8AB8-516611451E18}" type="parTrans" cxnId="{EA03DB35-9F0E-4A9C-9267-7D2CDFF674FD}">
      <dgm:prSet/>
      <dgm:spPr/>
      <dgm:t>
        <a:bodyPr/>
        <a:lstStyle/>
        <a:p>
          <a:endParaRPr lang="hr-HR"/>
        </a:p>
      </dgm:t>
    </dgm:pt>
    <dgm:pt modelId="{8FD6F085-CBA1-4441-838B-E9B10CBA20CF}" type="sibTrans" cxnId="{EA03DB35-9F0E-4A9C-9267-7D2CDFF674FD}">
      <dgm:prSet/>
      <dgm:spPr/>
      <dgm:t>
        <a:bodyPr/>
        <a:lstStyle/>
        <a:p>
          <a:endParaRPr lang="hr-HR"/>
        </a:p>
      </dgm:t>
    </dgm:pt>
    <dgm:pt modelId="{863944AD-EA1E-4C52-BA46-A2A064FA9EAA}">
      <dgm:prSet phldrT="[Tekst]" custT="1"/>
      <dgm:spPr/>
      <dgm:t>
        <a:bodyPr/>
        <a:lstStyle/>
        <a:p>
          <a:r>
            <a:rPr lang="hr-HR" sz="1600" dirty="0" smtClean="0"/>
            <a:t>Postaju povučeni,   niskog samopouzdanja</a:t>
          </a:r>
          <a:endParaRPr lang="hr-HR" sz="1600" dirty="0"/>
        </a:p>
      </dgm:t>
    </dgm:pt>
    <dgm:pt modelId="{34D84440-BC38-4E37-9F10-C0D18D15473F}" type="parTrans" cxnId="{6A2F8954-6348-4696-A7AF-6F8053BBD552}">
      <dgm:prSet/>
      <dgm:spPr/>
      <dgm:t>
        <a:bodyPr/>
        <a:lstStyle/>
        <a:p>
          <a:endParaRPr lang="hr-HR"/>
        </a:p>
      </dgm:t>
    </dgm:pt>
    <dgm:pt modelId="{F638F102-ACB7-48DA-A265-AC23FB6249F9}" type="sibTrans" cxnId="{6A2F8954-6348-4696-A7AF-6F8053BBD552}">
      <dgm:prSet/>
      <dgm:spPr/>
      <dgm:t>
        <a:bodyPr/>
        <a:lstStyle/>
        <a:p>
          <a:endParaRPr lang="hr-HR"/>
        </a:p>
      </dgm:t>
    </dgm:pt>
    <dgm:pt modelId="{0022566E-FDE5-4C2F-B240-F35F24A1597F}">
      <dgm:prSet/>
      <dgm:spPr/>
      <dgm:t>
        <a:bodyPr/>
        <a:lstStyle/>
        <a:p>
          <a:endParaRPr lang="hr-HR"/>
        </a:p>
      </dgm:t>
    </dgm:pt>
    <dgm:pt modelId="{DCB3A9AC-5531-465F-AA1A-767987227889}" type="parTrans" cxnId="{4D9EA123-67B3-499B-8B5B-B3CE9B95AF19}">
      <dgm:prSet/>
      <dgm:spPr/>
      <dgm:t>
        <a:bodyPr/>
        <a:lstStyle/>
        <a:p>
          <a:endParaRPr lang="hr-HR"/>
        </a:p>
      </dgm:t>
    </dgm:pt>
    <dgm:pt modelId="{532F4FA1-D0BB-4A5F-A3A8-2907EB0E0037}" type="sibTrans" cxnId="{4D9EA123-67B3-499B-8B5B-B3CE9B95AF19}">
      <dgm:prSet/>
      <dgm:spPr/>
      <dgm:t>
        <a:bodyPr/>
        <a:lstStyle/>
        <a:p>
          <a:endParaRPr lang="hr-HR"/>
        </a:p>
      </dgm:t>
    </dgm:pt>
    <dgm:pt modelId="{1083402E-2459-491E-84F2-182AB33B6517}">
      <dgm:prSet/>
      <dgm:spPr/>
      <dgm:t>
        <a:bodyPr/>
        <a:lstStyle/>
        <a:p>
          <a:endParaRPr lang="hr-HR"/>
        </a:p>
      </dgm:t>
    </dgm:pt>
    <dgm:pt modelId="{4D80CF93-535B-44B8-9506-5A88C91AB9A9}" type="parTrans" cxnId="{0792D04B-ABE6-432B-86E2-98A14D235BAD}">
      <dgm:prSet/>
      <dgm:spPr/>
      <dgm:t>
        <a:bodyPr/>
        <a:lstStyle/>
        <a:p>
          <a:endParaRPr lang="hr-HR"/>
        </a:p>
      </dgm:t>
    </dgm:pt>
    <dgm:pt modelId="{33DEC0CA-C6B0-4CF8-B82B-3A5B42270C12}" type="sibTrans" cxnId="{0792D04B-ABE6-432B-86E2-98A14D235BAD}">
      <dgm:prSet/>
      <dgm:spPr/>
      <dgm:t>
        <a:bodyPr/>
        <a:lstStyle/>
        <a:p>
          <a:endParaRPr lang="hr-HR"/>
        </a:p>
      </dgm:t>
    </dgm:pt>
    <dgm:pt modelId="{90D2D287-2013-4E11-B314-538CF8C49728}">
      <dgm:prSet/>
      <dgm:spPr/>
      <dgm:t>
        <a:bodyPr/>
        <a:lstStyle/>
        <a:p>
          <a:endParaRPr lang="hr-HR"/>
        </a:p>
      </dgm:t>
    </dgm:pt>
    <dgm:pt modelId="{1EB44990-16E5-4A2F-B969-84758B622399}" type="parTrans" cxnId="{E114D480-4970-4AC1-84A5-F25DFD5229A9}">
      <dgm:prSet/>
      <dgm:spPr/>
      <dgm:t>
        <a:bodyPr/>
        <a:lstStyle/>
        <a:p>
          <a:endParaRPr lang="hr-HR"/>
        </a:p>
      </dgm:t>
    </dgm:pt>
    <dgm:pt modelId="{08AE182C-2BFF-4F4E-B73C-2F78C834862F}" type="sibTrans" cxnId="{E114D480-4970-4AC1-84A5-F25DFD5229A9}">
      <dgm:prSet/>
      <dgm:spPr/>
      <dgm:t>
        <a:bodyPr/>
        <a:lstStyle/>
        <a:p>
          <a:endParaRPr lang="hr-HR"/>
        </a:p>
      </dgm:t>
    </dgm:pt>
    <dgm:pt modelId="{DE75D159-27F3-4BDA-A551-745184F5A7B1}">
      <dgm:prSet phldrT="[Tekst]" custT="1"/>
      <dgm:spPr/>
      <dgm:t>
        <a:bodyPr/>
        <a:lstStyle/>
        <a:p>
          <a:r>
            <a:rPr lang="hr-HR" sz="1600" dirty="0" smtClean="0"/>
            <a:t>Postaju anksiozni,   napeti,        prestaju jesti</a:t>
          </a:r>
          <a:endParaRPr lang="hr-HR" sz="1600" dirty="0"/>
        </a:p>
      </dgm:t>
    </dgm:pt>
    <dgm:pt modelId="{EAA83BF9-03CC-410D-B29A-A5747F7B7B9D}" type="parTrans" cxnId="{5F57FBB8-F0F2-4359-91A0-CDC141AA09FF}">
      <dgm:prSet/>
      <dgm:spPr/>
      <dgm:t>
        <a:bodyPr/>
        <a:lstStyle/>
        <a:p>
          <a:endParaRPr lang="hr-HR"/>
        </a:p>
      </dgm:t>
    </dgm:pt>
    <dgm:pt modelId="{1170D4E5-9410-4E65-B48D-70008EF2B845}" type="sibTrans" cxnId="{5F57FBB8-F0F2-4359-91A0-CDC141AA09FF}">
      <dgm:prSet/>
      <dgm:spPr/>
      <dgm:t>
        <a:bodyPr/>
        <a:lstStyle/>
        <a:p>
          <a:endParaRPr lang="hr-HR"/>
        </a:p>
      </dgm:t>
    </dgm:pt>
    <dgm:pt modelId="{3035C619-02A4-4274-9CC6-740459AD0558}">
      <dgm:prSet phldrT="[Tekst]" custT="1"/>
      <dgm:spPr/>
      <dgm:t>
        <a:bodyPr/>
        <a:lstStyle/>
        <a:p>
          <a:r>
            <a:rPr lang="hr-HR" sz="1600" dirty="0" smtClean="0"/>
            <a:t>Počnu markirati</a:t>
          </a:r>
          <a:endParaRPr lang="hr-HR" sz="1600" dirty="0"/>
        </a:p>
      </dgm:t>
    </dgm:pt>
    <dgm:pt modelId="{135510F0-BA0C-461E-816B-3118BF286608}" type="parTrans" cxnId="{93544F97-A2EC-4B89-B6A6-F5E446B92D73}">
      <dgm:prSet/>
      <dgm:spPr/>
      <dgm:t>
        <a:bodyPr/>
        <a:lstStyle/>
        <a:p>
          <a:endParaRPr lang="hr-HR"/>
        </a:p>
      </dgm:t>
    </dgm:pt>
    <dgm:pt modelId="{05CDA31B-0870-4258-A5A4-0E22DED5EEC8}" type="sibTrans" cxnId="{93544F97-A2EC-4B89-B6A6-F5E446B92D73}">
      <dgm:prSet/>
      <dgm:spPr/>
      <dgm:t>
        <a:bodyPr/>
        <a:lstStyle/>
        <a:p>
          <a:endParaRPr lang="hr-HR"/>
        </a:p>
      </dgm:t>
    </dgm:pt>
    <dgm:pt modelId="{2D546966-443C-4334-86F8-91CA7C4DFA2D}">
      <dgm:prSet phldrT="[Tekst]" custT="1"/>
      <dgm:spPr/>
      <dgm:t>
        <a:bodyPr/>
        <a:lstStyle/>
        <a:p>
          <a:r>
            <a:rPr lang="hr-HR" sz="1600" dirty="0" smtClean="0"/>
            <a:t>Postaju agresivni ili depresivni</a:t>
          </a:r>
          <a:endParaRPr lang="hr-HR" sz="1600" dirty="0"/>
        </a:p>
      </dgm:t>
    </dgm:pt>
    <dgm:pt modelId="{6EB90D86-D3CC-457B-9F5B-45904F5EAE35}" type="parTrans" cxnId="{F78F007B-BC6E-494C-879F-B98CBED81E1A}">
      <dgm:prSet/>
      <dgm:spPr/>
      <dgm:t>
        <a:bodyPr/>
        <a:lstStyle/>
        <a:p>
          <a:endParaRPr lang="hr-HR"/>
        </a:p>
      </dgm:t>
    </dgm:pt>
    <dgm:pt modelId="{AEE93BB5-83C9-4D4C-9AC9-E05F199BE6E5}" type="sibTrans" cxnId="{F78F007B-BC6E-494C-879F-B98CBED81E1A}">
      <dgm:prSet/>
      <dgm:spPr/>
      <dgm:t>
        <a:bodyPr/>
        <a:lstStyle/>
        <a:p>
          <a:endParaRPr lang="hr-HR"/>
        </a:p>
      </dgm:t>
    </dgm:pt>
    <dgm:pt modelId="{DB7318CB-23C5-4F1C-8FA9-954B06604DB5}" type="pres">
      <dgm:prSet presAssocID="{AC526AE1-48DA-4C2E-8EC2-8222DB29696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63B3C1-CD4F-4D40-9E59-3DBFDAB57D43}" type="pres">
      <dgm:prSet presAssocID="{AC526AE1-48DA-4C2E-8EC2-8222DB29696C}" presName="cycle" presStyleCnt="0"/>
      <dgm:spPr/>
      <dgm:t>
        <a:bodyPr/>
        <a:lstStyle/>
        <a:p>
          <a:endParaRPr lang="hr-HR"/>
        </a:p>
      </dgm:t>
    </dgm:pt>
    <dgm:pt modelId="{4BDCA293-4244-4A95-B12A-3D04274E922E}" type="pres">
      <dgm:prSet presAssocID="{AC526AE1-48DA-4C2E-8EC2-8222DB29696C}" presName="centerShape" presStyleCnt="0"/>
      <dgm:spPr/>
      <dgm:t>
        <a:bodyPr/>
        <a:lstStyle/>
        <a:p>
          <a:endParaRPr lang="hr-HR"/>
        </a:p>
      </dgm:t>
    </dgm:pt>
    <dgm:pt modelId="{92CB482B-E4B9-4377-87FB-9467C19CAC69}" type="pres">
      <dgm:prSet presAssocID="{AC526AE1-48DA-4C2E-8EC2-8222DB29696C}" presName="connSite" presStyleLbl="node1" presStyleIdx="0" presStyleCnt="12"/>
      <dgm:spPr/>
      <dgm:t>
        <a:bodyPr/>
        <a:lstStyle/>
        <a:p>
          <a:endParaRPr lang="hr-HR"/>
        </a:p>
      </dgm:t>
    </dgm:pt>
    <dgm:pt modelId="{7DB81479-6E52-45EE-A9AD-595B120E1C73}" type="pres">
      <dgm:prSet presAssocID="{AC526AE1-48DA-4C2E-8EC2-8222DB29696C}" presName="visible" presStyleLbl="node1" presStyleIdx="0" presStyleCnt="12" custScaleX="792270" custScaleY="402905" custLinFactX="61220" custLinFactNeighborX="100000" custLinFactNeighborY="13404"/>
      <dgm:spPr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62B7A040-D6D3-4F19-9D69-5552A78DB9E6}" type="pres">
      <dgm:prSet presAssocID="{CE41C899-D1DA-41E7-BD75-804711599445}" presName="Name25" presStyleLbl="parChTrans1D1" presStyleIdx="0" presStyleCnt="11"/>
      <dgm:spPr/>
      <dgm:t>
        <a:bodyPr/>
        <a:lstStyle/>
        <a:p>
          <a:endParaRPr lang="hr-HR"/>
        </a:p>
      </dgm:t>
    </dgm:pt>
    <dgm:pt modelId="{D9B986A3-6C22-4015-98CC-D6C6AF027E32}" type="pres">
      <dgm:prSet presAssocID="{D080CBC7-F1DD-48AB-8C16-6D941C2756A2}" presName="node" presStyleCnt="0"/>
      <dgm:spPr/>
      <dgm:t>
        <a:bodyPr/>
        <a:lstStyle/>
        <a:p>
          <a:endParaRPr lang="hr-HR"/>
        </a:p>
      </dgm:t>
    </dgm:pt>
    <dgm:pt modelId="{DBF58830-134F-439B-9D9E-DDE217723AE1}" type="pres">
      <dgm:prSet presAssocID="{D080CBC7-F1DD-48AB-8C16-6D941C2756A2}" presName="parentNode" presStyleLbl="node1" presStyleIdx="1" presStyleCnt="12" custScaleX="319971" custScaleY="304196" custLinFactX="-600000" custLinFactY="110527" custLinFactNeighborX="-674689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867E5F-6910-40CD-A9A3-22B33BF26B65}" type="pres">
      <dgm:prSet presAssocID="{D080CBC7-F1DD-48AB-8C16-6D941C2756A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99718-1C72-424B-BECA-3BCD0C8B04F3}" type="pres">
      <dgm:prSet presAssocID="{B7E0DC97-961A-4FB2-80AF-AF5FFEC4F220}" presName="Name25" presStyleLbl="parChTrans1D1" presStyleIdx="1" presStyleCnt="11"/>
      <dgm:spPr/>
      <dgm:t>
        <a:bodyPr/>
        <a:lstStyle/>
        <a:p>
          <a:endParaRPr lang="hr-HR"/>
        </a:p>
      </dgm:t>
    </dgm:pt>
    <dgm:pt modelId="{E8D6D80A-9527-46F5-B97B-B93A11B00502}" type="pres">
      <dgm:prSet presAssocID="{10DF7745-06A6-47F4-800A-B12C0D267D6E}" presName="node" presStyleCnt="0"/>
      <dgm:spPr/>
      <dgm:t>
        <a:bodyPr/>
        <a:lstStyle/>
        <a:p>
          <a:endParaRPr lang="hr-HR"/>
        </a:p>
      </dgm:t>
    </dgm:pt>
    <dgm:pt modelId="{C51B2723-1BF4-4FA6-A6E5-A05E5D44B2E8}" type="pres">
      <dgm:prSet presAssocID="{10DF7745-06A6-47F4-800A-B12C0D267D6E}" presName="parentNode" presStyleLbl="node1" presStyleIdx="2" presStyleCnt="12" custScaleX="451703" custScaleY="454175" custLinFactX="-400000" custLinFactNeighborX="-493871" custLinFactNeighborY="4260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31AE8-DAAD-459D-A9C7-E9E3036BA9FC}" type="pres">
      <dgm:prSet presAssocID="{10DF7745-06A6-47F4-800A-B12C0D267D6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43E437-14B3-417F-8AB7-39762CEC58D4}" type="pres">
      <dgm:prSet presAssocID="{3425AA9C-48CB-425E-A939-966068FE9C03}" presName="Name25" presStyleLbl="parChTrans1D1" presStyleIdx="2" presStyleCnt="11"/>
      <dgm:spPr/>
      <dgm:t>
        <a:bodyPr/>
        <a:lstStyle/>
        <a:p>
          <a:endParaRPr lang="hr-HR"/>
        </a:p>
      </dgm:t>
    </dgm:pt>
    <dgm:pt modelId="{BDCCA12F-1673-4DC8-9365-679EE89A9AC0}" type="pres">
      <dgm:prSet presAssocID="{AA9DD654-A0BD-4EA8-AEBE-E37817CA04BF}" presName="node" presStyleCnt="0"/>
      <dgm:spPr/>
      <dgm:t>
        <a:bodyPr/>
        <a:lstStyle/>
        <a:p>
          <a:endParaRPr lang="hr-HR"/>
        </a:p>
      </dgm:t>
    </dgm:pt>
    <dgm:pt modelId="{0D8C71E6-06A4-4F08-A8B4-C9120AA2C902}" type="pres">
      <dgm:prSet presAssocID="{AA9DD654-A0BD-4EA8-AEBE-E37817CA04BF}" presName="parentNode" presStyleLbl="node1" presStyleIdx="3" presStyleCnt="12" custScaleX="296670" custScaleY="282691" custLinFactX="-205701" custLinFactY="-49431" custLinFactNeighborX="-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DB1F33-AE7F-4C25-9418-3BC83DE522BA}" type="pres">
      <dgm:prSet presAssocID="{AA9DD654-A0BD-4EA8-AEBE-E37817CA04B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B18538-FB82-41B9-9CD4-DFF8D0949468}" type="pres">
      <dgm:prSet presAssocID="{5D80E5CF-268A-4CD8-9F3E-BF4828ED8374}" presName="Name25" presStyleLbl="parChTrans1D1" presStyleIdx="3" presStyleCnt="11"/>
      <dgm:spPr/>
      <dgm:t>
        <a:bodyPr/>
        <a:lstStyle/>
        <a:p>
          <a:endParaRPr lang="hr-HR"/>
        </a:p>
      </dgm:t>
    </dgm:pt>
    <dgm:pt modelId="{C02FD176-5286-4451-AA21-E3B8337048A4}" type="pres">
      <dgm:prSet presAssocID="{62ECBD09-00F9-4647-8E57-82C8B6EE1752}" presName="node" presStyleCnt="0"/>
      <dgm:spPr/>
      <dgm:t>
        <a:bodyPr/>
        <a:lstStyle/>
        <a:p>
          <a:endParaRPr lang="hr-HR"/>
        </a:p>
      </dgm:t>
    </dgm:pt>
    <dgm:pt modelId="{1865E7E3-40ED-469E-9A7A-6155A90C742D}" type="pres">
      <dgm:prSet presAssocID="{62ECBD09-00F9-4647-8E57-82C8B6EE1752}" presName="parentNode" presStyleLbl="node1" presStyleIdx="4" presStyleCnt="12" custScaleX="374562" custScaleY="382538" custLinFactY="-100000" custLinFactNeighborX="-36047" custLinFactNeighborY="-11368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5C0A8F-7FA8-4E2B-835B-2037F25D12E8}" type="pres">
      <dgm:prSet presAssocID="{62ECBD09-00F9-4647-8E57-82C8B6EE175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DFBED9-B094-4510-837F-DBB62A6008E8}" type="pres">
      <dgm:prSet presAssocID="{7C5E3049-DD8C-464E-A7FC-DFD7FE3A45F0}" presName="Name25" presStyleLbl="parChTrans1D1" presStyleIdx="4" presStyleCnt="11"/>
      <dgm:spPr/>
      <dgm:t>
        <a:bodyPr/>
        <a:lstStyle/>
        <a:p>
          <a:endParaRPr lang="hr-HR"/>
        </a:p>
      </dgm:t>
    </dgm:pt>
    <dgm:pt modelId="{9B00D244-7E2A-4ADD-8FEE-9BA8433E2E32}" type="pres">
      <dgm:prSet presAssocID="{08B8DEA6-3CD6-415E-BA4A-BE0F665CD0D0}" presName="node" presStyleCnt="0"/>
      <dgm:spPr/>
      <dgm:t>
        <a:bodyPr/>
        <a:lstStyle/>
        <a:p>
          <a:endParaRPr lang="hr-HR"/>
        </a:p>
      </dgm:t>
    </dgm:pt>
    <dgm:pt modelId="{8B2F7002-62DB-4869-AFD5-0A0C5D8E810C}" type="pres">
      <dgm:prSet presAssocID="{08B8DEA6-3CD6-415E-BA4A-BE0F665CD0D0}" presName="parentNode" presStyleLbl="node1" presStyleIdx="5" presStyleCnt="12" custScaleX="317965" custScaleY="288741" custLinFactX="-380309" custLinFactY="310162" custLinFactNeighborX="-400000" custLinFactNeighborY="4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D4BCC8-60D8-47DB-A81F-AF7E920D2DD6}" type="pres">
      <dgm:prSet presAssocID="{08B8DEA6-3CD6-415E-BA4A-BE0F665CD0D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D18C11-D4EF-49D8-B9AB-5C5C4575F071}" type="pres">
      <dgm:prSet presAssocID="{FC8424A4-48DC-4860-80E2-DFEA1C30C212}" presName="Name25" presStyleLbl="parChTrans1D1" presStyleIdx="5" presStyleCnt="11"/>
      <dgm:spPr/>
      <dgm:t>
        <a:bodyPr/>
        <a:lstStyle/>
        <a:p>
          <a:endParaRPr lang="hr-HR"/>
        </a:p>
      </dgm:t>
    </dgm:pt>
    <dgm:pt modelId="{CF5F4A49-8EA6-477D-9E2C-F43C9AFAB4A3}" type="pres">
      <dgm:prSet presAssocID="{BCDE11EB-9CE3-459E-A00D-F734A59816FA}" presName="node" presStyleCnt="0"/>
      <dgm:spPr/>
      <dgm:t>
        <a:bodyPr/>
        <a:lstStyle/>
        <a:p>
          <a:endParaRPr lang="hr-HR"/>
        </a:p>
      </dgm:t>
    </dgm:pt>
    <dgm:pt modelId="{9BBB8A96-9FCF-4068-929B-A8431DDA7F61}" type="pres">
      <dgm:prSet presAssocID="{BCDE11EB-9CE3-459E-A00D-F734A59816FA}" presName="parentNode" presStyleLbl="node1" presStyleIdx="6" presStyleCnt="12" custScaleX="363608" custScaleY="365009" custLinFactX="-600000" custLinFactY="200000" custLinFactNeighborX="-659504" custLinFactNeighborY="28455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420A4E-94B6-485F-916D-532DB4EE72A5}" type="pres">
      <dgm:prSet presAssocID="{BCDE11EB-9CE3-459E-A00D-F734A59816F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D9F386-9CB1-4F48-A0D1-330D11702051}" type="pres">
      <dgm:prSet presAssocID="{F60D3E8A-0026-4591-8AB8-516611451E18}" presName="Name25" presStyleLbl="parChTrans1D1" presStyleIdx="6" presStyleCnt="11"/>
      <dgm:spPr/>
      <dgm:t>
        <a:bodyPr/>
        <a:lstStyle/>
        <a:p>
          <a:endParaRPr lang="hr-HR"/>
        </a:p>
      </dgm:t>
    </dgm:pt>
    <dgm:pt modelId="{AF075750-C92F-4133-A0E8-BB7BAE4FDDA6}" type="pres">
      <dgm:prSet presAssocID="{16108343-B02F-4F6A-AB7F-E72E439CEE46}" presName="node" presStyleCnt="0"/>
      <dgm:spPr/>
      <dgm:t>
        <a:bodyPr/>
        <a:lstStyle/>
        <a:p>
          <a:endParaRPr lang="hr-HR"/>
        </a:p>
      </dgm:t>
    </dgm:pt>
    <dgm:pt modelId="{DB03A33B-6214-453B-959E-C2D0E0AC5C80}" type="pres">
      <dgm:prSet presAssocID="{16108343-B02F-4F6A-AB7F-E72E439CEE46}" presName="parentNode" presStyleLbl="node1" presStyleIdx="7" presStyleCnt="12" custScaleX="426344" custScaleY="431914" custLinFactX="179377" custLinFactY="-239884" custLinFactNeighborX="200000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A1027-4D2A-40F6-B749-690E8F83E90C}" type="pres">
      <dgm:prSet presAssocID="{16108343-B02F-4F6A-AB7F-E72E439CEE4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6BF3F8-BD62-4F86-BED0-82487ACA6221}" type="pres">
      <dgm:prSet presAssocID="{34D84440-BC38-4E37-9F10-C0D18D15473F}" presName="Name25" presStyleLbl="parChTrans1D1" presStyleIdx="7" presStyleCnt="11"/>
      <dgm:spPr/>
      <dgm:t>
        <a:bodyPr/>
        <a:lstStyle/>
        <a:p>
          <a:endParaRPr lang="hr-HR"/>
        </a:p>
      </dgm:t>
    </dgm:pt>
    <dgm:pt modelId="{06F4F8F7-7535-40B8-8989-2514D2E96082}" type="pres">
      <dgm:prSet presAssocID="{863944AD-EA1E-4C52-BA46-A2A064FA9EAA}" presName="node" presStyleCnt="0"/>
      <dgm:spPr/>
      <dgm:t>
        <a:bodyPr/>
        <a:lstStyle/>
        <a:p>
          <a:endParaRPr lang="hr-HR"/>
        </a:p>
      </dgm:t>
    </dgm:pt>
    <dgm:pt modelId="{24CE6EAF-BC99-462E-8838-8C32F200DC38}" type="pres">
      <dgm:prSet presAssocID="{863944AD-EA1E-4C52-BA46-A2A064FA9EAA}" presName="parentNode" presStyleLbl="node1" presStyleIdx="8" presStyleCnt="12" custScaleX="403497" custScaleY="377369" custLinFactX="200000" custLinFactY="-100000" custLinFactNeighborX="278378" custLinFactNeighborY="-13173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9EEE98-13FE-4D72-979B-C869D716576C}" type="pres">
      <dgm:prSet presAssocID="{863944AD-EA1E-4C52-BA46-A2A064FA9EA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C43B12-0277-4905-A950-6DA9E26C678E}" type="pres">
      <dgm:prSet presAssocID="{EAA83BF9-03CC-410D-B29A-A5747F7B7B9D}" presName="Name25" presStyleLbl="parChTrans1D1" presStyleIdx="8" presStyleCnt="11"/>
      <dgm:spPr/>
      <dgm:t>
        <a:bodyPr/>
        <a:lstStyle/>
        <a:p>
          <a:endParaRPr lang="hr-HR"/>
        </a:p>
      </dgm:t>
    </dgm:pt>
    <dgm:pt modelId="{F1877A96-27A2-4994-B7DF-3081BF3E3A6F}" type="pres">
      <dgm:prSet presAssocID="{DE75D159-27F3-4BDA-A551-745184F5A7B1}" presName="node" presStyleCnt="0"/>
      <dgm:spPr/>
    </dgm:pt>
    <dgm:pt modelId="{DAE5D63B-ABD3-42A1-9BC4-D4F7A42ED19F}" type="pres">
      <dgm:prSet presAssocID="{DE75D159-27F3-4BDA-A551-745184F5A7B1}" presName="parentNode" presStyleLbl="node1" presStyleIdx="9" presStyleCnt="12" custScaleX="409725" custScaleY="422976" custLinFactX="152270" custLinFactNeighborX="200000" custLinFactNeighborY="3752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CC652-A54D-47BA-A152-6131271A763E}" type="pres">
      <dgm:prSet presAssocID="{DE75D159-27F3-4BDA-A551-745184F5A7B1}" presName="childNode" presStyleLbl="revTx" presStyleIdx="2" presStyleCnt="3">
        <dgm:presLayoutVars>
          <dgm:bulletEnabled val="1"/>
        </dgm:presLayoutVars>
      </dgm:prSet>
      <dgm:spPr/>
    </dgm:pt>
    <dgm:pt modelId="{F095825E-F088-48EB-B8D1-84B83DEC16C6}" type="pres">
      <dgm:prSet presAssocID="{135510F0-BA0C-461E-816B-3118BF286608}" presName="Name25" presStyleLbl="parChTrans1D1" presStyleIdx="9" presStyleCnt="11"/>
      <dgm:spPr/>
      <dgm:t>
        <a:bodyPr/>
        <a:lstStyle/>
        <a:p>
          <a:endParaRPr lang="hr-HR"/>
        </a:p>
      </dgm:t>
    </dgm:pt>
    <dgm:pt modelId="{E249955F-8E7E-4646-A710-B650AFCDDF4D}" type="pres">
      <dgm:prSet presAssocID="{3035C619-02A4-4274-9CC6-740459AD0558}" presName="node" presStyleCnt="0"/>
      <dgm:spPr/>
    </dgm:pt>
    <dgm:pt modelId="{563FDD5D-B3DA-44EF-B2CA-DC34EE2B720C}" type="pres">
      <dgm:prSet presAssocID="{3035C619-02A4-4274-9CC6-740459AD0558}" presName="parentNode" presStyleLbl="node1" presStyleIdx="10" presStyleCnt="12" custScaleX="357376" custScaleY="346382" custLinFactNeighborX="-81717" custLinFactNeighborY="-860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68F5FD-BE80-4EE8-A348-FDD71F96A1CB}" type="pres">
      <dgm:prSet presAssocID="{3035C619-02A4-4274-9CC6-740459AD0558}" presName="childNode" presStyleLbl="revTx" presStyleIdx="2" presStyleCnt="3">
        <dgm:presLayoutVars>
          <dgm:bulletEnabled val="1"/>
        </dgm:presLayoutVars>
      </dgm:prSet>
      <dgm:spPr/>
    </dgm:pt>
    <dgm:pt modelId="{7611F2BB-565D-4EB6-99B7-DF1795A70744}" type="pres">
      <dgm:prSet presAssocID="{6EB90D86-D3CC-457B-9F5B-45904F5EAE35}" presName="Name25" presStyleLbl="parChTrans1D1" presStyleIdx="10" presStyleCnt="11"/>
      <dgm:spPr/>
      <dgm:t>
        <a:bodyPr/>
        <a:lstStyle/>
        <a:p>
          <a:endParaRPr lang="hr-HR"/>
        </a:p>
      </dgm:t>
    </dgm:pt>
    <dgm:pt modelId="{255EE6E0-5403-4C5E-A1A3-0B4CD96748D7}" type="pres">
      <dgm:prSet presAssocID="{2D546966-443C-4334-86F8-91CA7C4DFA2D}" presName="node" presStyleCnt="0"/>
      <dgm:spPr/>
    </dgm:pt>
    <dgm:pt modelId="{D1E37881-C41D-41D0-8AE1-A0819D91562E}" type="pres">
      <dgm:prSet presAssocID="{2D546966-443C-4334-86F8-91CA7C4DFA2D}" presName="parentNode" presStyleLbl="node1" presStyleIdx="11" presStyleCnt="12" custScaleX="380216" custScaleY="360877" custLinFactX="-596737" custLinFactY="-288153" custLinFactNeighborX="-600000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79C899-5568-44A5-ADA0-0A27ADC404ED}" type="pres">
      <dgm:prSet presAssocID="{2D546966-443C-4334-86F8-91CA7C4DFA2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EA03DB35-9F0E-4A9C-9267-7D2CDFF674FD}" srcId="{AC526AE1-48DA-4C2E-8EC2-8222DB29696C}" destId="{16108343-B02F-4F6A-AB7F-E72E439CEE46}" srcOrd="6" destOrd="0" parTransId="{F60D3E8A-0026-4591-8AB8-516611451E18}" sibTransId="{8FD6F085-CBA1-4441-838B-E9B10CBA20CF}"/>
    <dgm:cxn modelId="{EB62A3FD-C242-43FF-85FE-057CFEF9BD48}" srcId="{AC526AE1-48DA-4C2E-8EC2-8222DB29696C}" destId="{10DF7745-06A6-47F4-800A-B12C0D267D6E}" srcOrd="1" destOrd="0" parTransId="{B7E0DC97-961A-4FB2-80AF-AF5FFEC4F220}" sibTransId="{0EF73BAD-F79E-47DE-B970-495A5BE552DA}"/>
    <dgm:cxn modelId="{E90B69E7-A2B1-430C-9274-F7346A178D88}" type="presOf" srcId="{10DF7745-06A6-47F4-800A-B12C0D267D6E}" destId="{C51B2723-1BF4-4FA6-A6E5-A05E5D44B2E8}" srcOrd="0" destOrd="0" presId="urn:microsoft.com/office/officeart/2005/8/layout/radial2"/>
    <dgm:cxn modelId="{28B33FFB-319B-4013-B79A-381B016CBB78}" type="presOf" srcId="{863944AD-EA1E-4C52-BA46-A2A064FA9EAA}" destId="{24CE6EAF-BC99-462E-8838-8C32F200DC38}" srcOrd="0" destOrd="0" presId="urn:microsoft.com/office/officeart/2005/8/layout/radial2"/>
    <dgm:cxn modelId="{D0E15829-0E47-4A72-8572-3DA59C7A98A5}" type="presOf" srcId="{BCDE11EB-9CE3-459E-A00D-F734A59816FA}" destId="{9BBB8A96-9FCF-4068-929B-A8431DDA7F61}" srcOrd="0" destOrd="0" presId="urn:microsoft.com/office/officeart/2005/8/layout/radial2"/>
    <dgm:cxn modelId="{5F57FBB8-F0F2-4359-91A0-CDC141AA09FF}" srcId="{AC526AE1-48DA-4C2E-8EC2-8222DB29696C}" destId="{DE75D159-27F3-4BDA-A551-745184F5A7B1}" srcOrd="8" destOrd="0" parTransId="{EAA83BF9-03CC-410D-B29A-A5747F7B7B9D}" sibTransId="{1170D4E5-9410-4E65-B48D-70008EF2B845}"/>
    <dgm:cxn modelId="{E114D480-4970-4AC1-84A5-F25DFD5229A9}" srcId="{863944AD-EA1E-4C52-BA46-A2A064FA9EAA}" destId="{90D2D287-2013-4E11-B314-538CF8C49728}" srcOrd="0" destOrd="0" parTransId="{1EB44990-16E5-4A2F-B969-84758B622399}" sibTransId="{08AE182C-2BFF-4F4E-B73C-2F78C834862F}"/>
    <dgm:cxn modelId="{3C379DAB-9A33-42A2-B466-D071A5C27006}" type="presOf" srcId="{7C5E3049-DD8C-464E-A7FC-DFD7FE3A45F0}" destId="{E5DFBED9-B094-4510-837F-DBB62A6008E8}" srcOrd="0" destOrd="0" presId="urn:microsoft.com/office/officeart/2005/8/layout/radial2"/>
    <dgm:cxn modelId="{561A6A55-A374-44BB-AD7B-BD28A29213B8}" type="presOf" srcId="{135510F0-BA0C-461E-816B-3118BF286608}" destId="{F095825E-F088-48EB-B8D1-84B83DEC16C6}" srcOrd="0" destOrd="0" presId="urn:microsoft.com/office/officeart/2005/8/layout/radial2"/>
    <dgm:cxn modelId="{BE018100-8BFE-4E2B-ADA2-DA100DF66C63}" type="presOf" srcId="{5D80E5CF-268A-4CD8-9F3E-BF4828ED8374}" destId="{0BB18538-FB82-41B9-9CD4-DFF8D0949468}" srcOrd="0" destOrd="0" presId="urn:microsoft.com/office/officeart/2005/8/layout/radial2"/>
    <dgm:cxn modelId="{C21700A8-3E03-4D07-924C-9E4CE0ACB17F}" type="presOf" srcId="{0022566E-FDE5-4C2F-B240-F35F24A1597F}" destId="{62867E5F-6910-40CD-A9A3-22B33BF26B65}" srcOrd="0" destOrd="0" presId="urn:microsoft.com/office/officeart/2005/8/layout/radial2"/>
    <dgm:cxn modelId="{9A98049F-D91E-4249-8664-186661BAC278}" type="presOf" srcId="{B7E0DC97-961A-4FB2-80AF-AF5FFEC4F220}" destId="{24E99718-1C72-424B-BECA-3BCD0C8B04F3}" srcOrd="0" destOrd="0" presId="urn:microsoft.com/office/officeart/2005/8/layout/radial2"/>
    <dgm:cxn modelId="{4900C444-D825-4944-BFF2-46592DB1157E}" type="presOf" srcId="{CE41C899-D1DA-41E7-BD75-804711599445}" destId="{62B7A040-D6D3-4F19-9D69-5552A78DB9E6}" srcOrd="0" destOrd="0" presId="urn:microsoft.com/office/officeart/2005/8/layout/radial2"/>
    <dgm:cxn modelId="{F90542F4-5071-40F6-9493-A1DE07465785}" type="presOf" srcId="{FC8424A4-48DC-4860-80E2-DFEA1C30C212}" destId="{55D18C11-D4EF-49D8-B9AB-5C5C4575F071}" srcOrd="0" destOrd="0" presId="urn:microsoft.com/office/officeart/2005/8/layout/radial2"/>
    <dgm:cxn modelId="{392AD642-D717-4ECB-8F4E-3C7BC0BD0C55}" type="presOf" srcId="{1083402E-2459-491E-84F2-182AB33B6517}" destId="{9B331AE8-DAAD-459D-A9C7-E9E3036BA9FC}" srcOrd="0" destOrd="0" presId="urn:microsoft.com/office/officeart/2005/8/layout/radial2"/>
    <dgm:cxn modelId="{82782717-F781-44CB-8686-9BD8CF2A9292}" type="presOf" srcId="{D080CBC7-F1DD-48AB-8C16-6D941C2756A2}" destId="{DBF58830-134F-439B-9D9E-DDE217723AE1}" srcOrd="0" destOrd="0" presId="urn:microsoft.com/office/officeart/2005/8/layout/radial2"/>
    <dgm:cxn modelId="{A471BA66-EAD2-4B60-8078-D7305C3EE233}" type="presOf" srcId="{6EB90D86-D3CC-457B-9F5B-45904F5EAE35}" destId="{7611F2BB-565D-4EB6-99B7-DF1795A70744}" srcOrd="0" destOrd="0" presId="urn:microsoft.com/office/officeart/2005/8/layout/radial2"/>
    <dgm:cxn modelId="{CDC62A0B-5095-44D0-96FE-9CD0F2C43A45}" srcId="{AC526AE1-48DA-4C2E-8EC2-8222DB29696C}" destId="{08B8DEA6-3CD6-415E-BA4A-BE0F665CD0D0}" srcOrd="4" destOrd="0" parTransId="{7C5E3049-DD8C-464E-A7FC-DFD7FE3A45F0}" sibTransId="{6E5A1361-2936-4E28-B206-821E9877C89D}"/>
    <dgm:cxn modelId="{9DBE1DBE-29A2-4711-AA56-9DA6A5884F51}" type="presOf" srcId="{34D84440-BC38-4E37-9F10-C0D18D15473F}" destId="{7A6BF3F8-BD62-4F86-BED0-82487ACA6221}" srcOrd="0" destOrd="0" presId="urn:microsoft.com/office/officeart/2005/8/layout/radial2"/>
    <dgm:cxn modelId="{93544F97-A2EC-4B89-B6A6-F5E446B92D73}" srcId="{AC526AE1-48DA-4C2E-8EC2-8222DB29696C}" destId="{3035C619-02A4-4274-9CC6-740459AD0558}" srcOrd="9" destOrd="0" parTransId="{135510F0-BA0C-461E-816B-3118BF286608}" sibTransId="{05CDA31B-0870-4258-A5A4-0E22DED5EEC8}"/>
    <dgm:cxn modelId="{2A624569-019E-4EDD-9515-10266F9E3380}" type="presOf" srcId="{DE75D159-27F3-4BDA-A551-745184F5A7B1}" destId="{DAE5D63B-ABD3-42A1-9BC4-D4F7A42ED19F}" srcOrd="0" destOrd="0" presId="urn:microsoft.com/office/officeart/2005/8/layout/radial2"/>
    <dgm:cxn modelId="{25F0B085-F7EA-4892-BE53-E68513CDF52C}" type="presOf" srcId="{90D2D287-2013-4E11-B314-538CF8C49728}" destId="{689EEE98-13FE-4D72-979B-C869D716576C}" srcOrd="0" destOrd="0" presId="urn:microsoft.com/office/officeart/2005/8/layout/radial2"/>
    <dgm:cxn modelId="{8E001839-0EFB-49F7-90E5-D6F96D5601E8}" type="presOf" srcId="{08B8DEA6-3CD6-415E-BA4A-BE0F665CD0D0}" destId="{8B2F7002-62DB-4869-AFD5-0A0C5D8E810C}" srcOrd="0" destOrd="0" presId="urn:microsoft.com/office/officeart/2005/8/layout/radial2"/>
    <dgm:cxn modelId="{0792D04B-ABE6-432B-86E2-98A14D235BAD}" srcId="{10DF7745-06A6-47F4-800A-B12C0D267D6E}" destId="{1083402E-2459-491E-84F2-182AB33B6517}" srcOrd="0" destOrd="0" parTransId="{4D80CF93-535B-44B8-9506-5A88C91AB9A9}" sibTransId="{33DEC0CA-C6B0-4CF8-B82B-3A5B42270C12}"/>
    <dgm:cxn modelId="{13841524-EF7A-45E5-8640-10F9A45ACCA3}" type="presOf" srcId="{F60D3E8A-0026-4591-8AB8-516611451E18}" destId="{F7D9F386-9CB1-4F48-A0D1-330D11702051}" srcOrd="0" destOrd="0" presId="urn:microsoft.com/office/officeart/2005/8/layout/radial2"/>
    <dgm:cxn modelId="{F78F007B-BC6E-494C-879F-B98CBED81E1A}" srcId="{AC526AE1-48DA-4C2E-8EC2-8222DB29696C}" destId="{2D546966-443C-4334-86F8-91CA7C4DFA2D}" srcOrd="10" destOrd="0" parTransId="{6EB90D86-D3CC-457B-9F5B-45904F5EAE35}" sibTransId="{AEE93BB5-83C9-4D4C-9AC9-E05F199BE6E5}"/>
    <dgm:cxn modelId="{881FF681-E7D7-4A4E-AF4E-07EEAF101DD9}" type="presOf" srcId="{AA9DD654-A0BD-4EA8-AEBE-E37817CA04BF}" destId="{0D8C71E6-06A4-4F08-A8B4-C9120AA2C902}" srcOrd="0" destOrd="0" presId="urn:microsoft.com/office/officeart/2005/8/layout/radial2"/>
    <dgm:cxn modelId="{CCEC8588-6EFA-4FB2-A50C-7BE1E5A5B052}" srcId="{AC526AE1-48DA-4C2E-8EC2-8222DB29696C}" destId="{D080CBC7-F1DD-48AB-8C16-6D941C2756A2}" srcOrd="0" destOrd="0" parTransId="{CE41C899-D1DA-41E7-BD75-804711599445}" sibTransId="{46FBA6AF-19D6-4A8C-A73C-1D8BF967DF65}"/>
    <dgm:cxn modelId="{C9D846D7-3283-42C9-82AF-1AF5846F803A}" type="presOf" srcId="{3425AA9C-48CB-425E-A939-966068FE9C03}" destId="{0A43E437-14B3-417F-8AB7-39762CEC58D4}" srcOrd="0" destOrd="0" presId="urn:microsoft.com/office/officeart/2005/8/layout/radial2"/>
    <dgm:cxn modelId="{4D9EA123-67B3-499B-8B5B-B3CE9B95AF19}" srcId="{D080CBC7-F1DD-48AB-8C16-6D941C2756A2}" destId="{0022566E-FDE5-4C2F-B240-F35F24A1597F}" srcOrd="0" destOrd="0" parTransId="{DCB3A9AC-5531-465F-AA1A-767987227889}" sibTransId="{532F4FA1-D0BB-4A5F-A3A8-2907EB0E0037}"/>
    <dgm:cxn modelId="{086897C4-E46E-45BD-A7E2-6BED5E4133C1}" srcId="{AC526AE1-48DA-4C2E-8EC2-8222DB29696C}" destId="{62ECBD09-00F9-4647-8E57-82C8B6EE1752}" srcOrd="3" destOrd="0" parTransId="{5D80E5CF-268A-4CD8-9F3E-BF4828ED8374}" sibTransId="{3B62753F-D6C7-400E-94FC-B7D1EEC54675}"/>
    <dgm:cxn modelId="{9D1C510A-6225-41D9-993A-7D560E29307E}" type="presOf" srcId="{EAA83BF9-03CC-410D-B29A-A5747F7B7B9D}" destId="{58C43B12-0277-4905-A950-6DA9E26C678E}" srcOrd="0" destOrd="0" presId="urn:microsoft.com/office/officeart/2005/8/layout/radial2"/>
    <dgm:cxn modelId="{887CB720-AC55-469B-AF63-33E9E1C6160B}" type="presOf" srcId="{16108343-B02F-4F6A-AB7F-E72E439CEE46}" destId="{DB03A33B-6214-453B-959E-C2D0E0AC5C80}" srcOrd="0" destOrd="0" presId="urn:microsoft.com/office/officeart/2005/8/layout/radial2"/>
    <dgm:cxn modelId="{EFED678F-AA9F-4C15-AD45-137E2EDD7DFB}" type="presOf" srcId="{62ECBD09-00F9-4647-8E57-82C8B6EE1752}" destId="{1865E7E3-40ED-469E-9A7A-6155A90C742D}" srcOrd="0" destOrd="0" presId="urn:microsoft.com/office/officeart/2005/8/layout/radial2"/>
    <dgm:cxn modelId="{6A2F8954-6348-4696-A7AF-6F8053BBD552}" srcId="{AC526AE1-48DA-4C2E-8EC2-8222DB29696C}" destId="{863944AD-EA1E-4C52-BA46-A2A064FA9EAA}" srcOrd="7" destOrd="0" parTransId="{34D84440-BC38-4E37-9F10-C0D18D15473F}" sibTransId="{F638F102-ACB7-48DA-A265-AC23FB6249F9}"/>
    <dgm:cxn modelId="{4264FABE-8ABC-4417-A6C9-8467D7BB9EE8}" type="presOf" srcId="{2D546966-443C-4334-86F8-91CA7C4DFA2D}" destId="{D1E37881-C41D-41D0-8AE1-A0819D91562E}" srcOrd="0" destOrd="0" presId="urn:microsoft.com/office/officeart/2005/8/layout/radial2"/>
    <dgm:cxn modelId="{3366E4FE-B4BA-46E6-8699-38FB99C60FEA}" srcId="{AC526AE1-48DA-4C2E-8EC2-8222DB29696C}" destId="{AA9DD654-A0BD-4EA8-AEBE-E37817CA04BF}" srcOrd="2" destOrd="0" parTransId="{3425AA9C-48CB-425E-A939-966068FE9C03}" sibTransId="{6D8F3CA4-55A7-4E8C-887E-15836902FBB4}"/>
    <dgm:cxn modelId="{1BD209EC-E84C-48C2-A9CA-3C5D87E0F6FA}" type="presOf" srcId="{AC526AE1-48DA-4C2E-8EC2-8222DB29696C}" destId="{DB7318CB-23C5-4F1C-8FA9-954B06604DB5}" srcOrd="0" destOrd="0" presId="urn:microsoft.com/office/officeart/2005/8/layout/radial2"/>
    <dgm:cxn modelId="{EF61198D-0773-40CF-9EEA-0F1AA7BD7CE9}" srcId="{AC526AE1-48DA-4C2E-8EC2-8222DB29696C}" destId="{BCDE11EB-9CE3-459E-A00D-F734A59816FA}" srcOrd="5" destOrd="0" parTransId="{FC8424A4-48DC-4860-80E2-DFEA1C30C212}" sibTransId="{6E42F3EA-B2CD-4F1F-B371-E16DD6AFBC09}"/>
    <dgm:cxn modelId="{41F2EE83-7D64-4C6C-9E93-037581B3A1BE}" type="presOf" srcId="{3035C619-02A4-4274-9CC6-740459AD0558}" destId="{563FDD5D-B3DA-44EF-B2CA-DC34EE2B720C}" srcOrd="0" destOrd="0" presId="urn:microsoft.com/office/officeart/2005/8/layout/radial2"/>
    <dgm:cxn modelId="{72F8C49A-2222-4223-9129-8AB1F41A383B}" type="presParOf" srcId="{DB7318CB-23C5-4F1C-8FA9-954B06604DB5}" destId="{8663B3C1-CD4F-4D40-9E59-3DBFDAB57D43}" srcOrd="0" destOrd="0" presId="urn:microsoft.com/office/officeart/2005/8/layout/radial2"/>
    <dgm:cxn modelId="{8F97529C-EC72-48DA-A53A-CF4D47CA8D80}" type="presParOf" srcId="{8663B3C1-CD4F-4D40-9E59-3DBFDAB57D43}" destId="{4BDCA293-4244-4A95-B12A-3D04274E922E}" srcOrd="0" destOrd="0" presId="urn:microsoft.com/office/officeart/2005/8/layout/radial2"/>
    <dgm:cxn modelId="{9B3D91F9-E561-4CF4-A6B9-BC434EC5DD73}" type="presParOf" srcId="{4BDCA293-4244-4A95-B12A-3D04274E922E}" destId="{92CB482B-E4B9-4377-87FB-9467C19CAC69}" srcOrd="0" destOrd="0" presId="urn:microsoft.com/office/officeart/2005/8/layout/radial2"/>
    <dgm:cxn modelId="{E7A9C4DC-0689-4829-9013-9D773DB31C2C}" type="presParOf" srcId="{4BDCA293-4244-4A95-B12A-3D04274E922E}" destId="{7DB81479-6E52-45EE-A9AD-595B120E1C73}" srcOrd="1" destOrd="0" presId="urn:microsoft.com/office/officeart/2005/8/layout/radial2"/>
    <dgm:cxn modelId="{8D42BA66-5603-4F6D-B15B-DBF5162B8B45}" type="presParOf" srcId="{8663B3C1-CD4F-4D40-9E59-3DBFDAB57D43}" destId="{62B7A040-D6D3-4F19-9D69-5552A78DB9E6}" srcOrd="1" destOrd="0" presId="urn:microsoft.com/office/officeart/2005/8/layout/radial2"/>
    <dgm:cxn modelId="{1F4DB59C-4BCC-4D50-BAEF-BBBEFE45C22E}" type="presParOf" srcId="{8663B3C1-CD4F-4D40-9E59-3DBFDAB57D43}" destId="{D9B986A3-6C22-4015-98CC-D6C6AF027E32}" srcOrd="2" destOrd="0" presId="urn:microsoft.com/office/officeart/2005/8/layout/radial2"/>
    <dgm:cxn modelId="{1B5FED8E-5F1B-468E-80C6-5A1A72457E82}" type="presParOf" srcId="{D9B986A3-6C22-4015-98CC-D6C6AF027E32}" destId="{DBF58830-134F-439B-9D9E-DDE217723AE1}" srcOrd="0" destOrd="0" presId="urn:microsoft.com/office/officeart/2005/8/layout/radial2"/>
    <dgm:cxn modelId="{3A761CFA-8955-4BDF-9D8D-211AC06A7EB9}" type="presParOf" srcId="{D9B986A3-6C22-4015-98CC-D6C6AF027E32}" destId="{62867E5F-6910-40CD-A9A3-22B33BF26B65}" srcOrd="1" destOrd="0" presId="urn:microsoft.com/office/officeart/2005/8/layout/radial2"/>
    <dgm:cxn modelId="{8C0D6B66-EB41-430F-84E0-9AE3799CC196}" type="presParOf" srcId="{8663B3C1-CD4F-4D40-9E59-3DBFDAB57D43}" destId="{24E99718-1C72-424B-BECA-3BCD0C8B04F3}" srcOrd="3" destOrd="0" presId="urn:microsoft.com/office/officeart/2005/8/layout/radial2"/>
    <dgm:cxn modelId="{3197C531-4625-4650-9624-4E5244C39E00}" type="presParOf" srcId="{8663B3C1-CD4F-4D40-9E59-3DBFDAB57D43}" destId="{E8D6D80A-9527-46F5-B97B-B93A11B00502}" srcOrd="4" destOrd="0" presId="urn:microsoft.com/office/officeart/2005/8/layout/radial2"/>
    <dgm:cxn modelId="{756BCBE4-989E-4D7C-94F6-8E15C7791FFD}" type="presParOf" srcId="{E8D6D80A-9527-46F5-B97B-B93A11B00502}" destId="{C51B2723-1BF4-4FA6-A6E5-A05E5D44B2E8}" srcOrd="0" destOrd="0" presId="urn:microsoft.com/office/officeart/2005/8/layout/radial2"/>
    <dgm:cxn modelId="{7F5AE514-0A94-4EBE-A0A0-4A917CC22A1D}" type="presParOf" srcId="{E8D6D80A-9527-46F5-B97B-B93A11B00502}" destId="{9B331AE8-DAAD-459D-A9C7-E9E3036BA9FC}" srcOrd="1" destOrd="0" presId="urn:microsoft.com/office/officeart/2005/8/layout/radial2"/>
    <dgm:cxn modelId="{4113D1DA-8D99-4FA4-90B4-35A3FB52F80C}" type="presParOf" srcId="{8663B3C1-CD4F-4D40-9E59-3DBFDAB57D43}" destId="{0A43E437-14B3-417F-8AB7-39762CEC58D4}" srcOrd="5" destOrd="0" presId="urn:microsoft.com/office/officeart/2005/8/layout/radial2"/>
    <dgm:cxn modelId="{D6CA2990-B8CA-48DA-9FCF-32995710B860}" type="presParOf" srcId="{8663B3C1-CD4F-4D40-9E59-3DBFDAB57D43}" destId="{BDCCA12F-1673-4DC8-9365-679EE89A9AC0}" srcOrd="6" destOrd="0" presId="urn:microsoft.com/office/officeart/2005/8/layout/radial2"/>
    <dgm:cxn modelId="{69759D33-08BC-430B-8CD4-904D0E4AAC59}" type="presParOf" srcId="{BDCCA12F-1673-4DC8-9365-679EE89A9AC0}" destId="{0D8C71E6-06A4-4F08-A8B4-C9120AA2C902}" srcOrd="0" destOrd="0" presId="urn:microsoft.com/office/officeart/2005/8/layout/radial2"/>
    <dgm:cxn modelId="{2FDDC5AD-5E1A-4F8D-8040-5D024EE82C76}" type="presParOf" srcId="{BDCCA12F-1673-4DC8-9365-679EE89A9AC0}" destId="{9BDB1F33-AE7F-4C25-9418-3BC83DE522BA}" srcOrd="1" destOrd="0" presId="urn:microsoft.com/office/officeart/2005/8/layout/radial2"/>
    <dgm:cxn modelId="{95C12E25-5BCE-4BBF-BAE7-2A581ACA8364}" type="presParOf" srcId="{8663B3C1-CD4F-4D40-9E59-3DBFDAB57D43}" destId="{0BB18538-FB82-41B9-9CD4-DFF8D0949468}" srcOrd="7" destOrd="0" presId="urn:microsoft.com/office/officeart/2005/8/layout/radial2"/>
    <dgm:cxn modelId="{E30CF061-F04C-4E8E-89C7-29484AFEF0B2}" type="presParOf" srcId="{8663B3C1-CD4F-4D40-9E59-3DBFDAB57D43}" destId="{C02FD176-5286-4451-AA21-E3B8337048A4}" srcOrd="8" destOrd="0" presId="urn:microsoft.com/office/officeart/2005/8/layout/radial2"/>
    <dgm:cxn modelId="{97CBD1C7-8FA2-4BB0-AB22-870A3BAB366B}" type="presParOf" srcId="{C02FD176-5286-4451-AA21-E3B8337048A4}" destId="{1865E7E3-40ED-469E-9A7A-6155A90C742D}" srcOrd="0" destOrd="0" presId="urn:microsoft.com/office/officeart/2005/8/layout/radial2"/>
    <dgm:cxn modelId="{779BE6C8-9CCE-4930-84DF-46BE7D8D827C}" type="presParOf" srcId="{C02FD176-5286-4451-AA21-E3B8337048A4}" destId="{EC5C0A8F-7FA8-4E2B-835B-2037F25D12E8}" srcOrd="1" destOrd="0" presId="urn:microsoft.com/office/officeart/2005/8/layout/radial2"/>
    <dgm:cxn modelId="{C52EED0E-6B4F-4CC0-9D44-9D79F2F149C0}" type="presParOf" srcId="{8663B3C1-CD4F-4D40-9E59-3DBFDAB57D43}" destId="{E5DFBED9-B094-4510-837F-DBB62A6008E8}" srcOrd="9" destOrd="0" presId="urn:microsoft.com/office/officeart/2005/8/layout/radial2"/>
    <dgm:cxn modelId="{41225AE4-E532-4305-938D-3BFC2BC75776}" type="presParOf" srcId="{8663B3C1-CD4F-4D40-9E59-3DBFDAB57D43}" destId="{9B00D244-7E2A-4ADD-8FEE-9BA8433E2E32}" srcOrd="10" destOrd="0" presId="urn:microsoft.com/office/officeart/2005/8/layout/radial2"/>
    <dgm:cxn modelId="{3C9D6DF9-E77B-4C16-AC8A-86F02D503313}" type="presParOf" srcId="{9B00D244-7E2A-4ADD-8FEE-9BA8433E2E32}" destId="{8B2F7002-62DB-4869-AFD5-0A0C5D8E810C}" srcOrd="0" destOrd="0" presId="urn:microsoft.com/office/officeart/2005/8/layout/radial2"/>
    <dgm:cxn modelId="{97CB75FB-CD19-4B2F-A397-A296E5996427}" type="presParOf" srcId="{9B00D244-7E2A-4ADD-8FEE-9BA8433E2E32}" destId="{28D4BCC8-60D8-47DB-A81F-AF7E920D2DD6}" srcOrd="1" destOrd="0" presId="urn:microsoft.com/office/officeart/2005/8/layout/radial2"/>
    <dgm:cxn modelId="{FF031455-FFC1-4CD0-A124-9A82ADC14DB9}" type="presParOf" srcId="{8663B3C1-CD4F-4D40-9E59-3DBFDAB57D43}" destId="{55D18C11-D4EF-49D8-B9AB-5C5C4575F071}" srcOrd="11" destOrd="0" presId="urn:microsoft.com/office/officeart/2005/8/layout/radial2"/>
    <dgm:cxn modelId="{CB1C7A12-D82D-4938-B4E2-C50CBCE4E05A}" type="presParOf" srcId="{8663B3C1-CD4F-4D40-9E59-3DBFDAB57D43}" destId="{CF5F4A49-8EA6-477D-9E2C-F43C9AFAB4A3}" srcOrd="12" destOrd="0" presId="urn:microsoft.com/office/officeart/2005/8/layout/radial2"/>
    <dgm:cxn modelId="{F61A1604-6218-48DD-A632-E2B44414AE9B}" type="presParOf" srcId="{CF5F4A49-8EA6-477D-9E2C-F43C9AFAB4A3}" destId="{9BBB8A96-9FCF-4068-929B-A8431DDA7F61}" srcOrd="0" destOrd="0" presId="urn:microsoft.com/office/officeart/2005/8/layout/radial2"/>
    <dgm:cxn modelId="{D3E0B27A-95A1-480F-ABFE-296FCF15FEC2}" type="presParOf" srcId="{CF5F4A49-8EA6-477D-9E2C-F43C9AFAB4A3}" destId="{6C420A4E-94B6-485F-916D-532DB4EE72A5}" srcOrd="1" destOrd="0" presId="urn:microsoft.com/office/officeart/2005/8/layout/radial2"/>
    <dgm:cxn modelId="{EC27BE69-1AE7-4ABD-8641-C22C8AE0CBDA}" type="presParOf" srcId="{8663B3C1-CD4F-4D40-9E59-3DBFDAB57D43}" destId="{F7D9F386-9CB1-4F48-A0D1-330D11702051}" srcOrd="13" destOrd="0" presId="urn:microsoft.com/office/officeart/2005/8/layout/radial2"/>
    <dgm:cxn modelId="{747889BA-4085-49B0-8401-1DD70E497BE2}" type="presParOf" srcId="{8663B3C1-CD4F-4D40-9E59-3DBFDAB57D43}" destId="{AF075750-C92F-4133-A0E8-BB7BAE4FDDA6}" srcOrd="14" destOrd="0" presId="urn:microsoft.com/office/officeart/2005/8/layout/radial2"/>
    <dgm:cxn modelId="{6590A353-7B92-438D-85BD-D8B87C5925B2}" type="presParOf" srcId="{AF075750-C92F-4133-A0E8-BB7BAE4FDDA6}" destId="{DB03A33B-6214-453B-959E-C2D0E0AC5C80}" srcOrd="0" destOrd="0" presId="urn:microsoft.com/office/officeart/2005/8/layout/radial2"/>
    <dgm:cxn modelId="{5AEFE1B4-F102-48BA-8ACD-705DFD6B0264}" type="presParOf" srcId="{AF075750-C92F-4133-A0E8-BB7BAE4FDDA6}" destId="{886A1027-4D2A-40F6-B749-690E8F83E90C}" srcOrd="1" destOrd="0" presId="urn:microsoft.com/office/officeart/2005/8/layout/radial2"/>
    <dgm:cxn modelId="{A19064AE-0B21-4974-A807-0DCB52543361}" type="presParOf" srcId="{8663B3C1-CD4F-4D40-9E59-3DBFDAB57D43}" destId="{7A6BF3F8-BD62-4F86-BED0-82487ACA6221}" srcOrd="15" destOrd="0" presId="urn:microsoft.com/office/officeart/2005/8/layout/radial2"/>
    <dgm:cxn modelId="{A6A7E552-5374-4CF4-BA80-640ECBEDA1E9}" type="presParOf" srcId="{8663B3C1-CD4F-4D40-9E59-3DBFDAB57D43}" destId="{06F4F8F7-7535-40B8-8989-2514D2E96082}" srcOrd="16" destOrd="0" presId="urn:microsoft.com/office/officeart/2005/8/layout/radial2"/>
    <dgm:cxn modelId="{006DD02F-B54C-4365-8EAE-A81FC6F4C9A3}" type="presParOf" srcId="{06F4F8F7-7535-40B8-8989-2514D2E96082}" destId="{24CE6EAF-BC99-462E-8838-8C32F200DC38}" srcOrd="0" destOrd="0" presId="urn:microsoft.com/office/officeart/2005/8/layout/radial2"/>
    <dgm:cxn modelId="{3602D69D-148B-4363-8C76-3079CFBCCFEE}" type="presParOf" srcId="{06F4F8F7-7535-40B8-8989-2514D2E96082}" destId="{689EEE98-13FE-4D72-979B-C869D716576C}" srcOrd="1" destOrd="0" presId="urn:microsoft.com/office/officeart/2005/8/layout/radial2"/>
    <dgm:cxn modelId="{60120D2C-D393-4524-85C3-05F957890D78}" type="presParOf" srcId="{8663B3C1-CD4F-4D40-9E59-3DBFDAB57D43}" destId="{58C43B12-0277-4905-A950-6DA9E26C678E}" srcOrd="17" destOrd="0" presId="urn:microsoft.com/office/officeart/2005/8/layout/radial2"/>
    <dgm:cxn modelId="{E0AE2543-4364-4A6E-BC49-055DC84893BA}" type="presParOf" srcId="{8663B3C1-CD4F-4D40-9E59-3DBFDAB57D43}" destId="{F1877A96-27A2-4994-B7DF-3081BF3E3A6F}" srcOrd="18" destOrd="0" presId="urn:microsoft.com/office/officeart/2005/8/layout/radial2"/>
    <dgm:cxn modelId="{41C30D1A-D506-4D08-ABA7-6CD95D40A882}" type="presParOf" srcId="{F1877A96-27A2-4994-B7DF-3081BF3E3A6F}" destId="{DAE5D63B-ABD3-42A1-9BC4-D4F7A42ED19F}" srcOrd="0" destOrd="0" presId="urn:microsoft.com/office/officeart/2005/8/layout/radial2"/>
    <dgm:cxn modelId="{EC23FC33-B6D2-4BCE-BBC2-EFA670CFC70F}" type="presParOf" srcId="{F1877A96-27A2-4994-B7DF-3081BF3E3A6F}" destId="{5F7CC652-A54D-47BA-A152-6131271A763E}" srcOrd="1" destOrd="0" presId="urn:microsoft.com/office/officeart/2005/8/layout/radial2"/>
    <dgm:cxn modelId="{3355493B-0389-431B-B569-FC75D8BE4802}" type="presParOf" srcId="{8663B3C1-CD4F-4D40-9E59-3DBFDAB57D43}" destId="{F095825E-F088-48EB-B8D1-84B83DEC16C6}" srcOrd="19" destOrd="0" presId="urn:microsoft.com/office/officeart/2005/8/layout/radial2"/>
    <dgm:cxn modelId="{5ED3FCF4-2F35-4611-A301-E0EF35D3B17C}" type="presParOf" srcId="{8663B3C1-CD4F-4D40-9E59-3DBFDAB57D43}" destId="{E249955F-8E7E-4646-A710-B650AFCDDF4D}" srcOrd="20" destOrd="0" presId="urn:microsoft.com/office/officeart/2005/8/layout/radial2"/>
    <dgm:cxn modelId="{5DBE0C52-EBF9-4E6F-ADF9-347DE9ECD78A}" type="presParOf" srcId="{E249955F-8E7E-4646-A710-B650AFCDDF4D}" destId="{563FDD5D-B3DA-44EF-B2CA-DC34EE2B720C}" srcOrd="0" destOrd="0" presId="urn:microsoft.com/office/officeart/2005/8/layout/radial2"/>
    <dgm:cxn modelId="{93875B4A-00BD-4A08-9F09-D57765BC7D85}" type="presParOf" srcId="{E249955F-8E7E-4646-A710-B650AFCDDF4D}" destId="{4E68F5FD-BE80-4EE8-A348-FDD71F96A1CB}" srcOrd="1" destOrd="0" presId="urn:microsoft.com/office/officeart/2005/8/layout/radial2"/>
    <dgm:cxn modelId="{B9C9DC89-4CF6-451C-913D-BC51C2C1DDB8}" type="presParOf" srcId="{8663B3C1-CD4F-4D40-9E59-3DBFDAB57D43}" destId="{7611F2BB-565D-4EB6-99B7-DF1795A70744}" srcOrd="21" destOrd="0" presId="urn:microsoft.com/office/officeart/2005/8/layout/radial2"/>
    <dgm:cxn modelId="{676FF119-4AD1-4A3C-B749-3E0F6663B276}" type="presParOf" srcId="{8663B3C1-CD4F-4D40-9E59-3DBFDAB57D43}" destId="{255EE6E0-5403-4C5E-A1A3-0B4CD96748D7}" srcOrd="22" destOrd="0" presId="urn:microsoft.com/office/officeart/2005/8/layout/radial2"/>
    <dgm:cxn modelId="{3BD51D5F-549C-4BBB-BB6D-B64363E05184}" type="presParOf" srcId="{255EE6E0-5403-4C5E-A1A3-0B4CD96748D7}" destId="{D1E37881-C41D-41D0-8AE1-A0819D91562E}" srcOrd="0" destOrd="0" presId="urn:microsoft.com/office/officeart/2005/8/layout/radial2"/>
    <dgm:cxn modelId="{2057E612-0B89-49CD-A3E7-C16E3FD2003A}" type="presParOf" srcId="{255EE6E0-5403-4C5E-A1A3-0B4CD96748D7}" destId="{9679C899-5568-44A5-ADA0-0A27ADC404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26AE1-48DA-4C2E-8EC2-8222DB29696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080CBC7-F1DD-48AB-8C16-6D941C2756A2}">
      <dgm:prSet phldrT="[Tekst]" custT="1"/>
      <dgm:spPr/>
      <dgm:t>
        <a:bodyPr/>
        <a:lstStyle/>
        <a:p>
          <a:r>
            <a:rPr lang="hr-HR" sz="1600" dirty="0" smtClean="0"/>
            <a:t>Skloni ljutnji i lako eksplodiraju </a:t>
          </a:r>
          <a:endParaRPr lang="hr-HR" sz="1600" dirty="0"/>
        </a:p>
      </dgm:t>
    </dgm:pt>
    <dgm:pt modelId="{CE41C899-D1DA-41E7-BD75-804711599445}" type="parTrans" cxnId="{CCEC8588-6EFA-4FB2-A50C-7BE1E5A5B052}">
      <dgm:prSet/>
      <dgm:spPr/>
      <dgm:t>
        <a:bodyPr/>
        <a:lstStyle/>
        <a:p>
          <a:endParaRPr lang="hr-HR"/>
        </a:p>
      </dgm:t>
    </dgm:pt>
    <dgm:pt modelId="{46FBA6AF-19D6-4A8C-A73C-1D8BF967DF65}" type="sibTrans" cxnId="{CCEC8588-6EFA-4FB2-A50C-7BE1E5A5B052}">
      <dgm:prSet/>
      <dgm:spPr/>
      <dgm:t>
        <a:bodyPr/>
        <a:lstStyle/>
        <a:p>
          <a:endParaRPr lang="hr-HR"/>
        </a:p>
      </dgm:t>
    </dgm:pt>
    <dgm:pt modelId="{AA9DD654-A0BD-4EA8-AEBE-E37817CA04BF}">
      <dgm:prSet phldrT="[Tekst]" custT="1"/>
      <dgm:spPr/>
      <dgm:t>
        <a:bodyPr/>
        <a:lstStyle/>
        <a:p>
          <a:r>
            <a:rPr lang="hr-HR" sz="1600" dirty="0" smtClean="0"/>
            <a:t>Probleme rješavaju nasilnim ponašanjem</a:t>
          </a:r>
          <a:endParaRPr lang="hr-HR" sz="1600" dirty="0"/>
        </a:p>
      </dgm:t>
    </dgm:pt>
    <dgm:pt modelId="{3425AA9C-48CB-425E-A939-966068FE9C03}" type="parTrans" cxnId="{3366E4FE-B4BA-46E6-8699-38FB99C60FEA}">
      <dgm:prSet/>
      <dgm:spPr/>
      <dgm:t>
        <a:bodyPr/>
        <a:lstStyle/>
        <a:p>
          <a:endParaRPr lang="hr-HR"/>
        </a:p>
      </dgm:t>
    </dgm:pt>
    <dgm:pt modelId="{6D8F3CA4-55A7-4E8C-887E-15836902FBB4}" type="sibTrans" cxnId="{3366E4FE-B4BA-46E6-8699-38FB99C60FEA}">
      <dgm:prSet/>
      <dgm:spPr/>
      <dgm:t>
        <a:bodyPr/>
        <a:lstStyle/>
        <a:p>
          <a:endParaRPr lang="hr-HR"/>
        </a:p>
      </dgm:t>
    </dgm:pt>
    <dgm:pt modelId="{62ECBD09-00F9-4647-8E57-82C8B6EE1752}">
      <dgm:prSet phldrT="[Tekst]" custT="1"/>
      <dgm:spPr/>
      <dgm:t>
        <a:bodyPr/>
        <a:lstStyle/>
        <a:p>
          <a:r>
            <a:rPr lang="hr-HR" sz="1600" dirty="0" smtClean="0"/>
            <a:t>Postižu loš školski uspjeh i markiraju</a:t>
          </a:r>
          <a:endParaRPr lang="hr-HR" sz="1600" dirty="0"/>
        </a:p>
      </dgm:t>
    </dgm:pt>
    <dgm:pt modelId="{5D80E5CF-268A-4CD8-9F3E-BF4828ED8374}" type="parTrans" cxnId="{086897C4-E46E-45BD-A7E2-6BED5E4133C1}">
      <dgm:prSet/>
      <dgm:spPr/>
      <dgm:t>
        <a:bodyPr/>
        <a:lstStyle/>
        <a:p>
          <a:endParaRPr lang="hr-HR"/>
        </a:p>
      </dgm:t>
    </dgm:pt>
    <dgm:pt modelId="{3B62753F-D6C7-400E-94FC-B7D1EEC54675}" type="sibTrans" cxnId="{086897C4-E46E-45BD-A7E2-6BED5E4133C1}">
      <dgm:prSet/>
      <dgm:spPr/>
      <dgm:t>
        <a:bodyPr/>
        <a:lstStyle/>
        <a:p>
          <a:endParaRPr lang="hr-HR"/>
        </a:p>
      </dgm:t>
    </dgm:pt>
    <dgm:pt modelId="{10DF7745-06A6-47F4-800A-B12C0D267D6E}">
      <dgm:prSet phldrT="[Tekst]" custT="1"/>
      <dgm:spPr/>
      <dgm:t>
        <a:bodyPr/>
        <a:lstStyle/>
        <a:p>
          <a:r>
            <a:rPr lang="hr-HR" sz="1600" dirty="0" smtClean="0"/>
            <a:t>Ne poštuju autoritete</a:t>
          </a:r>
          <a:endParaRPr lang="hr-HR" sz="1600" dirty="0"/>
        </a:p>
      </dgm:t>
    </dgm:pt>
    <dgm:pt modelId="{B7E0DC97-961A-4FB2-80AF-AF5FFEC4F220}" type="parTrans" cxnId="{EB62A3FD-C242-43FF-85FE-057CFEF9BD48}">
      <dgm:prSet/>
      <dgm:spPr/>
      <dgm:t>
        <a:bodyPr/>
        <a:lstStyle/>
        <a:p>
          <a:endParaRPr lang="hr-HR"/>
        </a:p>
      </dgm:t>
    </dgm:pt>
    <dgm:pt modelId="{0EF73BAD-F79E-47DE-B970-495A5BE552DA}" type="sibTrans" cxnId="{EB62A3FD-C242-43FF-85FE-057CFEF9BD48}">
      <dgm:prSet/>
      <dgm:spPr/>
      <dgm:t>
        <a:bodyPr/>
        <a:lstStyle/>
        <a:p>
          <a:endParaRPr lang="hr-HR"/>
        </a:p>
      </dgm:t>
    </dgm:pt>
    <dgm:pt modelId="{08B8DEA6-3CD6-415E-BA4A-BE0F665CD0D0}">
      <dgm:prSet custT="1"/>
      <dgm:spPr/>
      <dgm:t>
        <a:bodyPr/>
        <a:lstStyle/>
        <a:p>
          <a:r>
            <a:rPr lang="hr-HR" sz="1600" dirty="0" smtClean="0"/>
            <a:t>Nedostaje im suosjećanja za druge</a:t>
          </a:r>
          <a:endParaRPr lang="hr-HR" sz="1600" dirty="0"/>
        </a:p>
      </dgm:t>
    </dgm:pt>
    <dgm:pt modelId="{7C5E3049-DD8C-464E-A7FC-DFD7FE3A45F0}" type="parTrans" cxnId="{CDC62A0B-5095-44D0-96FE-9CD0F2C43A45}">
      <dgm:prSet/>
      <dgm:spPr/>
      <dgm:t>
        <a:bodyPr/>
        <a:lstStyle/>
        <a:p>
          <a:endParaRPr lang="hr-HR"/>
        </a:p>
      </dgm:t>
    </dgm:pt>
    <dgm:pt modelId="{6E5A1361-2936-4E28-B206-821E9877C89D}" type="sibTrans" cxnId="{CDC62A0B-5095-44D0-96FE-9CD0F2C43A45}">
      <dgm:prSet/>
      <dgm:spPr/>
      <dgm:t>
        <a:bodyPr/>
        <a:lstStyle/>
        <a:p>
          <a:endParaRPr lang="hr-HR"/>
        </a:p>
      </dgm:t>
    </dgm:pt>
    <dgm:pt modelId="{BCDE11EB-9CE3-459E-A00D-F734A59816FA}">
      <dgm:prSet phldrT="[Tekst]" custT="1"/>
      <dgm:spPr/>
      <dgm:t>
        <a:bodyPr/>
        <a:lstStyle/>
        <a:p>
          <a:r>
            <a:rPr lang="hr-HR" sz="1600" dirty="0" smtClean="0"/>
            <a:t>Konstantno se suprotstavljaju odraslima</a:t>
          </a:r>
          <a:endParaRPr lang="hr-HR" sz="1600" dirty="0"/>
        </a:p>
      </dgm:t>
    </dgm:pt>
    <dgm:pt modelId="{FC8424A4-48DC-4860-80E2-DFEA1C30C212}" type="parTrans" cxnId="{EF61198D-0773-40CF-9EEA-0F1AA7BD7CE9}">
      <dgm:prSet/>
      <dgm:spPr/>
      <dgm:t>
        <a:bodyPr/>
        <a:lstStyle/>
        <a:p>
          <a:endParaRPr lang="hr-HR"/>
        </a:p>
      </dgm:t>
    </dgm:pt>
    <dgm:pt modelId="{6E42F3EA-B2CD-4F1F-B371-E16DD6AFBC09}" type="sibTrans" cxnId="{EF61198D-0773-40CF-9EEA-0F1AA7BD7CE9}">
      <dgm:prSet/>
      <dgm:spPr/>
      <dgm:t>
        <a:bodyPr/>
        <a:lstStyle/>
        <a:p>
          <a:endParaRPr lang="hr-HR"/>
        </a:p>
      </dgm:t>
    </dgm:pt>
    <dgm:pt modelId="{16108343-B02F-4F6A-AB7F-E72E439CEE46}">
      <dgm:prSet phldrT="[Tekst]" custT="1"/>
      <dgm:spPr/>
      <dgm:t>
        <a:bodyPr/>
        <a:lstStyle/>
        <a:p>
          <a:r>
            <a:rPr lang="hr-HR" sz="1600" dirty="0" smtClean="0"/>
            <a:t>Često upadaju u tučnjave</a:t>
          </a:r>
          <a:endParaRPr lang="hr-HR" sz="1600" dirty="0"/>
        </a:p>
      </dgm:t>
    </dgm:pt>
    <dgm:pt modelId="{F60D3E8A-0026-4591-8AB8-516611451E18}" type="parTrans" cxnId="{EA03DB35-9F0E-4A9C-9267-7D2CDFF674FD}">
      <dgm:prSet/>
      <dgm:spPr/>
      <dgm:t>
        <a:bodyPr/>
        <a:lstStyle/>
        <a:p>
          <a:endParaRPr lang="hr-HR"/>
        </a:p>
      </dgm:t>
    </dgm:pt>
    <dgm:pt modelId="{8FD6F085-CBA1-4441-838B-E9B10CBA20CF}" type="sibTrans" cxnId="{EA03DB35-9F0E-4A9C-9267-7D2CDFF674FD}">
      <dgm:prSet/>
      <dgm:spPr/>
      <dgm:t>
        <a:bodyPr/>
        <a:lstStyle/>
        <a:p>
          <a:endParaRPr lang="hr-HR"/>
        </a:p>
      </dgm:t>
    </dgm:pt>
    <dgm:pt modelId="{863944AD-EA1E-4C52-BA46-A2A064FA9EAA}">
      <dgm:prSet phldrT="[Tekst]" custT="1"/>
      <dgm:spPr/>
      <dgm:t>
        <a:bodyPr/>
        <a:lstStyle/>
        <a:p>
          <a:r>
            <a:rPr lang="hr-HR" sz="1600" dirty="0" smtClean="0"/>
            <a:t>Na razočaranja  i kritike reagiraju izuzetnom ljutnjom i osvetom</a:t>
          </a:r>
          <a:endParaRPr lang="hr-HR" sz="1600" dirty="0"/>
        </a:p>
      </dgm:t>
    </dgm:pt>
    <dgm:pt modelId="{34D84440-BC38-4E37-9F10-C0D18D15473F}" type="parTrans" cxnId="{6A2F8954-6348-4696-A7AF-6F8053BBD552}">
      <dgm:prSet/>
      <dgm:spPr/>
      <dgm:t>
        <a:bodyPr/>
        <a:lstStyle/>
        <a:p>
          <a:endParaRPr lang="hr-HR"/>
        </a:p>
      </dgm:t>
    </dgm:pt>
    <dgm:pt modelId="{F638F102-ACB7-48DA-A265-AC23FB6249F9}" type="sibTrans" cxnId="{6A2F8954-6348-4696-A7AF-6F8053BBD552}">
      <dgm:prSet/>
      <dgm:spPr/>
      <dgm:t>
        <a:bodyPr/>
        <a:lstStyle/>
        <a:p>
          <a:endParaRPr lang="hr-HR"/>
        </a:p>
      </dgm:t>
    </dgm:pt>
    <dgm:pt modelId="{1F474DE9-5D29-43AA-836C-9F18733BED4E}">
      <dgm:prSet phldrT="[Tekst]" custT="1"/>
      <dgm:spPr/>
      <dgm:t>
        <a:bodyPr/>
        <a:lstStyle/>
        <a:p>
          <a:r>
            <a:rPr lang="hr-HR" sz="1600" dirty="0" smtClean="0"/>
            <a:t>Druže se s drugom djecom koja pokazuju agresivnost</a:t>
          </a:r>
          <a:endParaRPr lang="hr-HR" sz="1600" dirty="0"/>
        </a:p>
      </dgm:t>
    </dgm:pt>
    <dgm:pt modelId="{AD0B0B3B-5AD4-4E64-A072-DEC26BE95D4F}" type="parTrans" cxnId="{8007AD2C-2C15-4BD5-9D44-3D05E9E7E380}">
      <dgm:prSet/>
      <dgm:spPr/>
      <dgm:t>
        <a:bodyPr/>
        <a:lstStyle/>
        <a:p>
          <a:endParaRPr lang="hr-HR"/>
        </a:p>
      </dgm:t>
    </dgm:pt>
    <dgm:pt modelId="{95FBF84B-9920-44AE-ABB8-C679C900466B}" type="sibTrans" cxnId="{8007AD2C-2C15-4BD5-9D44-3D05E9E7E380}">
      <dgm:prSet/>
      <dgm:spPr/>
      <dgm:t>
        <a:bodyPr/>
        <a:lstStyle/>
        <a:p>
          <a:endParaRPr lang="hr-HR"/>
        </a:p>
      </dgm:t>
    </dgm:pt>
    <dgm:pt modelId="{037756CC-F835-477A-A3AA-2F1D98B9146D}">
      <dgm:prSet phldrT="[Tekst]" custT="1"/>
      <dgm:spPr/>
      <dgm:t>
        <a:bodyPr/>
        <a:lstStyle/>
        <a:p>
          <a:r>
            <a:rPr lang="hr-HR" sz="1600" dirty="0" smtClean="0"/>
            <a:t>Zadirkuju i draže životinje</a:t>
          </a:r>
        </a:p>
      </dgm:t>
    </dgm:pt>
    <dgm:pt modelId="{86BCFEE1-EF15-4023-BF54-8E71725680A2}" type="parTrans" cxnId="{E0496AE6-B07F-4372-88B4-FF687AE5D083}">
      <dgm:prSet/>
      <dgm:spPr/>
      <dgm:t>
        <a:bodyPr/>
        <a:lstStyle/>
        <a:p>
          <a:endParaRPr lang="hr-HR"/>
        </a:p>
      </dgm:t>
    </dgm:pt>
    <dgm:pt modelId="{7127629F-9C26-45BC-8FE7-705DA4836A57}" type="sibTrans" cxnId="{E0496AE6-B07F-4372-88B4-FF687AE5D083}">
      <dgm:prSet/>
      <dgm:spPr/>
      <dgm:t>
        <a:bodyPr/>
        <a:lstStyle/>
        <a:p>
          <a:endParaRPr lang="hr-HR"/>
        </a:p>
      </dgm:t>
    </dgm:pt>
    <dgm:pt modelId="{DB7318CB-23C5-4F1C-8FA9-954B06604DB5}" type="pres">
      <dgm:prSet presAssocID="{AC526AE1-48DA-4C2E-8EC2-8222DB29696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63B3C1-CD4F-4D40-9E59-3DBFDAB57D43}" type="pres">
      <dgm:prSet presAssocID="{AC526AE1-48DA-4C2E-8EC2-8222DB29696C}" presName="cycle" presStyleCnt="0"/>
      <dgm:spPr/>
    </dgm:pt>
    <dgm:pt modelId="{4BDCA293-4244-4A95-B12A-3D04274E922E}" type="pres">
      <dgm:prSet presAssocID="{AC526AE1-48DA-4C2E-8EC2-8222DB29696C}" presName="centerShape" presStyleCnt="0"/>
      <dgm:spPr/>
    </dgm:pt>
    <dgm:pt modelId="{92CB482B-E4B9-4377-87FB-9467C19CAC69}" type="pres">
      <dgm:prSet presAssocID="{AC526AE1-48DA-4C2E-8EC2-8222DB29696C}" presName="connSite" presStyleLbl="node1" presStyleIdx="0" presStyleCnt="11"/>
      <dgm:spPr/>
    </dgm:pt>
    <dgm:pt modelId="{7DB81479-6E52-45EE-A9AD-595B120E1C73}" type="pres">
      <dgm:prSet presAssocID="{AC526AE1-48DA-4C2E-8EC2-8222DB29696C}" presName="visible" presStyleLbl="node1" presStyleIdx="0" presStyleCnt="11" custScaleX="144879" custScaleY="143909" custLinFactNeighborX="43115" custLinFactNeighborY="-63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62B7A040-D6D3-4F19-9D69-5552A78DB9E6}" type="pres">
      <dgm:prSet presAssocID="{CE41C899-D1DA-41E7-BD75-804711599445}" presName="Name25" presStyleLbl="parChTrans1D1" presStyleIdx="0" presStyleCnt="10"/>
      <dgm:spPr/>
      <dgm:t>
        <a:bodyPr/>
        <a:lstStyle/>
        <a:p>
          <a:endParaRPr lang="hr-HR"/>
        </a:p>
      </dgm:t>
    </dgm:pt>
    <dgm:pt modelId="{D9B986A3-6C22-4015-98CC-D6C6AF027E32}" type="pres">
      <dgm:prSet presAssocID="{D080CBC7-F1DD-48AB-8C16-6D941C2756A2}" presName="node" presStyleCnt="0"/>
      <dgm:spPr/>
    </dgm:pt>
    <dgm:pt modelId="{DBF58830-134F-439B-9D9E-DDE217723AE1}" type="pres">
      <dgm:prSet presAssocID="{D080CBC7-F1DD-48AB-8C16-6D941C2756A2}" presName="parentNode" presStyleLbl="node1" presStyleIdx="1" presStyleCnt="11" custScaleX="367563" custScaleY="337644" custLinFactX="-289104" custLinFactY="31134" custLinFactNeighborX="-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867E5F-6910-40CD-A9A3-22B33BF26B65}" type="pres">
      <dgm:prSet presAssocID="{D080CBC7-F1DD-48AB-8C16-6D941C2756A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99718-1C72-424B-BECA-3BCD0C8B04F3}" type="pres">
      <dgm:prSet presAssocID="{B7E0DC97-961A-4FB2-80AF-AF5FFEC4F220}" presName="Name25" presStyleLbl="parChTrans1D1" presStyleIdx="1" presStyleCnt="10"/>
      <dgm:spPr/>
      <dgm:t>
        <a:bodyPr/>
        <a:lstStyle/>
        <a:p>
          <a:endParaRPr lang="hr-HR"/>
        </a:p>
      </dgm:t>
    </dgm:pt>
    <dgm:pt modelId="{E8D6D80A-9527-46F5-B97B-B93A11B00502}" type="pres">
      <dgm:prSet presAssocID="{10DF7745-06A6-47F4-800A-B12C0D267D6E}" presName="node" presStyleCnt="0"/>
      <dgm:spPr/>
    </dgm:pt>
    <dgm:pt modelId="{C51B2723-1BF4-4FA6-A6E5-A05E5D44B2E8}" type="pres">
      <dgm:prSet presAssocID="{10DF7745-06A6-47F4-800A-B12C0D267D6E}" presName="parentNode" presStyleLbl="node1" presStyleIdx="2" presStyleCnt="11" custScaleX="306513" custScaleY="283113" custLinFactX="-114473" custLinFactNeighborX="-200000" custLinFactNeighborY="-372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31AE8-DAAD-459D-A9C7-E9E3036BA9FC}" type="pres">
      <dgm:prSet presAssocID="{10DF7745-06A6-47F4-800A-B12C0D267D6E}" presName="childNode" presStyleLbl="revTx" presStyleIdx="0" presStyleCnt="0">
        <dgm:presLayoutVars>
          <dgm:bulletEnabled val="1"/>
        </dgm:presLayoutVars>
      </dgm:prSet>
      <dgm:spPr/>
    </dgm:pt>
    <dgm:pt modelId="{0A43E437-14B3-417F-8AB7-39762CEC58D4}" type="pres">
      <dgm:prSet presAssocID="{3425AA9C-48CB-425E-A939-966068FE9C03}" presName="Name25" presStyleLbl="parChTrans1D1" presStyleIdx="2" presStyleCnt="10"/>
      <dgm:spPr/>
      <dgm:t>
        <a:bodyPr/>
        <a:lstStyle/>
        <a:p>
          <a:endParaRPr lang="hr-HR"/>
        </a:p>
      </dgm:t>
    </dgm:pt>
    <dgm:pt modelId="{BDCCA12F-1673-4DC8-9365-679EE89A9AC0}" type="pres">
      <dgm:prSet presAssocID="{AA9DD654-A0BD-4EA8-AEBE-E37817CA04BF}" presName="node" presStyleCnt="0"/>
      <dgm:spPr/>
    </dgm:pt>
    <dgm:pt modelId="{0D8C71E6-06A4-4F08-A8B4-C9120AA2C902}" type="pres">
      <dgm:prSet presAssocID="{AA9DD654-A0BD-4EA8-AEBE-E37817CA04BF}" presName="parentNode" presStyleLbl="node1" presStyleIdx="3" presStyleCnt="11" custScaleX="397304" custScaleY="370304" custLinFactX="22524" custLinFactY="-54715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DB1F33-AE7F-4C25-9418-3BC83DE522BA}" type="pres">
      <dgm:prSet presAssocID="{AA9DD654-A0BD-4EA8-AEBE-E37817CA04B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B18538-FB82-41B9-9CD4-DFF8D0949468}" type="pres">
      <dgm:prSet presAssocID="{5D80E5CF-268A-4CD8-9F3E-BF4828ED8374}" presName="Name25" presStyleLbl="parChTrans1D1" presStyleIdx="3" presStyleCnt="10"/>
      <dgm:spPr/>
      <dgm:t>
        <a:bodyPr/>
        <a:lstStyle/>
        <a:p>
          <a:endParaRPr lang="hr-HR"/>
        </a:p>
      </dgm:t>
    </dgm:pt>
    <dgm:pt modelId="{C02FD176-5286-4451-AA21-E3B8337048A4}" type="pres">
      <dgm:prSet presAssocID="{62ECBD09-00F9-4647-8E57-82C8B6EE1752}" presName="node" presStyleCnt="0"/>
      <dgm:spPr/>
    </dgm:pt>
    <dgm:pt modelId="{1865E7E3-40ED-469E-9A7A-6155A90C742D}" type="pres">
      <dgm:prSet presAssocID="{62ECBD09-00F9-4647-8E57-82C8B6EE1752}" presName="parentNode" presStyleLbl="node1" presStyleIdx="4" presStyleCnt="11" custScaleX="356041" custScaleY="349125" custLinFactX="300000" custLinFactY="-53240" custLinFactNeighborX="31371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5C0A8F-7FA8-4E2B-835B-2037F25D12E8}" type="pres">
      <dgm:prSet presAssocID="{62ECBD09-00F9-4647-8E57-82C8B6EE17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DFBED9-B094-4510-837F-DBB62A6008E8}" type="pres">
      <dgm:prSet presAssocID="{7C5E3049-DD8C-464E-A7FC-DFD7FE3A45F0}" presName="Name25" presStyleLbl="parChTrans1D1" presStyleIdx="4" presStyleCnt="10"/>
      <dgm:spPr/>
      <dgm:t>
        <a:bodyPr/>
        <a:lstStyle/>
        <a:p>
          <a:endParaRPr lang="hr-HR"/>
        </a:p>
      </dgm:t>
    </dgm:pt>
    <dgm:pt modelId="{9B00D244-7E2A-4ADD-8FEE-9BA8433E2E32}" type="pres">
      <dgm:prSet presAssocID="{08B8DEA6-3CD6-415E-BA4A-BE0F665CD0D0}" presName="node" presStyleCnt="0"/>
      <dgm:spPr/>
    </dgm:pt>
    <dgm:pt modelId="{8B2F7002-62DB-4869-AFD5-0A0C5D8E810C}" type="pres">
      <dgm:prSet presAssocID="{08B8DEA6-3CD6-415E-BA4A-BE0F665CD0D0}" presName="parentNode" presStyleLbl="node1" presStyleIdx="5" presStyleCnt="11" custScaleX="369458" custScaleY="376287" custLinFactX="-500000" custLinFactY="144208" custLinFactNeighborX="-53003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D4BCC8-60D8-47DB-A81F-AF7E920D2DD6}" type="pres">
      <dgm:prSet presAssocID="{08B8DEA6-3CD6-415E-BA4A-BE0F665CD0D0}" presName="childNode" presStyleLbl="revTx" presStyleIdx="0" presStyleCnt="0">
        <dgm:presLayoutVars>
          <dgm:bulletEnabled val="1"/>
        </dgm:presLayoutVars>
      </dgm:prSet>
      <dgm:spPr/>
    </dgm:pt>
    <dgm:pt modelId="{55D18C11-D4EF-49D8-B9AB-5C5C4575F071}" type="pres">
      <dgm:prSet presAssocID="{FC8424A4-48DC-4860-80E2-DFEA1C30C212}" presName="Name25" presStyleLbl="parChTrans1D1" presStyleIdx="5" presStyleCnt="10"/>
      <dgm:spPr/>
      <dgm:t>
        <a:bodyPr/>
        <a:lstStyle/>
        <a:p>
          <a:endParaRPr lang="hr-HR"/>
        </a:p>
      </dgm:t>
    </dgm:pt>
    <dgm:pt modelId="{CF5F4A49-8EA6-477D-9E2C-F43C9AFAB4A3}" type="pres">
      <dgm:prSet presAssocID="{BCDE11EB-9CE3-459E-A00D-F734A59816FA}" presName="node" presStyleCnt="0"/>
      <dgm:spPr/>
    </dgm:pt>
    <dgm:pt modelId="{9BBB8A96-9FCF-4068-929B-A8431DDA7F61}" type="pres">
      <dgm:prSet presAssocID="{BCDE11EB-9CE3-459E-A00D-F734A59816FA}" presName="parentNode" presStyleLbl="node1" presStyleIdx="6" presStyleCnt="11" custScaleX="382205" custScaleY="355092" custLinFactX="-537022" custLinFactY="-75282" custLinFactNeighborX="-6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420A4E-94B6-485F-916D-532DB4EE72A5}" type="pres">
      <dgm:prSet presAssocID="{BCDE11EB-9CE3-459E-A00D-F734A59816FA}" presName="childNode" presStyleLbl="revTx" presStyleIdx="0" presStyleCnt="0">
        <dgm:presLayoutVars>
          <dgm:bulletEnabled val="1"/>
        </dgm:presLayoutVars>
      </dgm:prSet>
      <dgm:spPr/>
    </dgm:pt>
    <dgm:pt modelId="{F7D9F386-9CB1-4F48-A0D1-330D11702051}" type="pres">
      <dgm:prSet presAssocID="{F60D3E8A-0026-4591-8AB8-516611451E18}" presName="Name25" presStyleLbl="parChTrans1D1" presStyleIdx="6" presStyleCnt="10"/>
      <dgm:spPr/>
      <dgm:t>
        <a:bodyPr/>
        <a:lstStyle/>
        <a:p>
          <a:endParaRPr lang="hr-HR"/>
        </a:p>
      </dgm:t>
    </dgm:pt>
    <dgm:pt modelId="{AF075750-C92F-4133-A0E8-BB7BAE4FDDA6}" type="pres">
      <dgm:prSet presAssocID="{16108343-B02F-4F6A-AB7F-E72E439CEE46}" presName="node" presStyleCnt="0"/>
      <dgm:spPr/>
    </dgm:pt>
    <dgm:pt modelId="{DB03A33B-6214-453B-959E-C2D0E0AC5C80}" type="pres">
      <dgm:prSet presAssocID="{16108343-B02F-4F6A-AB7F-E72E439CEE46}" presName="parentNode" presStyleLbl="node1" presStyleIdx="7" presStyleCnt="11" custScaleX="386124" custScaleY="370034" custLinFactX="181371" custLinFactY="-77430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A1027-4D2A-40F6-B749-690E8F83E90C}" type="pres">
      <dgm:prSet presAssocID="{16108343-B02F-4F6A-AB7F-E72E439CEE46}" presName="childNode" presStyleLbl="revTx" presStyleIdx="0" presStyleCnt="0">
        <dgm:presLayoutVars>
          <dgm:bulletEnabled val="1"/>
        </dgm:presLayoutVars>
      </dgm:prSet>
      <dgm:spPr/>
    </dgm:pt>
    <dgm:pt modelId="{7A6BF3F8-BD62-4F86-BED0-82487ACA6221}" type="pres">
      <dgm:prSet presAssocID="{34D84440-BC38-4E37-9F10-C0D18D15473F}" presName="Name25" presStyleLbl="parChTrans1D1" presStyleIdx="7" presStyleCnt="10"/>
      <dgm:spPr/>
      <dgm:t>
        <a:bodyPr/>
        <a:lstStyle/>
        <a:p>
          <a:endParaRPr lang="hr-HR"/>
        </a:p>
      </dgm:t>
    </dgm:pt>
    <dgm:pt modelId="{06F4F8F7-7535-40B8-8989-2514D2E96082}" type="pres">
      <dgm:prSet presAssocID="{863944AD-EA1E-4C52-BA46-A2A064FA9EAA}" presName="node" presStyleCnt="0"/>
      <dgm:spPr/>
    </dgm:pt>
    <dgm:pt modelId="{24CE6EAF-BC99-462E-8838-8C32F200DC38}" type="pres">
      <dgm:prSet presAssocID="{863944AD-EA1E-4C52-BA46-A2A064FA9EAA}" presName="parentNode" presStyleLbl="node1" presStyleIdx="8" presStyleCnt="11" custScaleX="448275" custScaleY="421229" custLinFactX="-19717" custLinFactNeighborX="-100000" custLinFactNeighborY="7033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9EEE98-13FE-4D72-979B-C869D716576C}" type="pres">
      <dgm:prSet presAssocID="{863944AD-EA1E-4C52-BA46-A2A064FA9EAA}" presName="childNode" presStyleLbl="revTx" presStyleIdx="0" presStyleCnt="0">
        <dgm:presLayoutVars>
          <dgm:bulletEnabled val="1"/>
        </dgm:presLayoutVars>
      </dgm:prSet>
      <dgm:spPr/>
    </dgm:pt>
    <dgm:pt modelId="{B3D9BDF9-52CF-41D9-B071-AA73EE175318}" type="pres">
      <dgm:prSet presAssocID="{AD0B0B3B-5AD4-4E64-A072-DEC26BE95D4F}" presName="Name25" presStyleLbl="parChTrans1D1" presStyleIdx="8" presStyleCnt="10"/>
      <dgm:spPr/>
      <dgm:t>
        <a:bodyPr/>
        <a:lstStyle/>
        <a:p>
          <a:endParaRPr lang="hr-HR"/>
        </a:p>
      </dgm:t>
    </dgm:pt>
    <dgm:pt modelId="{B09D0CB9-43B4-49A9-8014-C4C9CACFB16A}" type="pres">
      <dgm:prSet presAssocID="{1F474DE9-5D29-43AA-836C-9F18733BED4E}" presName="node" presStyleCnt="0"/>
      <dgm:spPr/>
    </dgm:pt>
    <dgm:pt modelId="{7F989223-12A1-4D93-833B-870B87292FC4}" type="pres">
      <dgm:prSet presAssocID="{1F474DE9-5D29-43AA-836C-9F18733BED4E}" presName="parentNode" presStyleLbl="node1" presStyleIdx="9" presStyleCnt="11" custScaleX="373128" custScaleY="351800" custLinFactX="327870" custLinFactNeighborX="400000" custLinFactNeighborY="-5344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FF5222-D00C-4B4B-A223-88969E9A45AD}" type="pres">
      <dgm:prSet presAssocID="{1F474DE9-5D29-43AA-836C-9F18733BED4E}" presName="childNode" presStyleLbl="revTx" presStyleIdx="0" presStyleCnt="0">
        <dgm:presLayoutVars>
          <dgm:bulletEnabled val="1"/>
        </dgm:presLayoutVars>
      </dgm:prSet>
      <dgm:spPr/>
    </dgm:pt>
    <dgm:pt modelId="{B6AA5D5C-01B6-46A4-A5D8-C0498918D6B1}" type="pres">
      <dgm:prSet presAssocID="{86BCFEE1-EF15-4023-BF54-8E71725680A2}" presName="Name25" presStyleLbl="parChTrans1D1" presStyleIdx="9" presStyleCnt="10"/>
      <dgm:spPr/>
      <dgm:t>
        <a:bodyPr/>
        <a:lstStyle/>
        <a:p>
          <a:endParaRPr lang="hr-HR"/>
        </a:p>
      </dgm:t>
    </dgm:pt>
    <dgm:pt modelId="{8CF77045-B274-4688-BFB5-6021C61F0245}" type="pres">
      <dgm:prSet presAssocID="{037756CC-F835-477A-A3AA-2F1D98B9146D}" presName="node" presStyleCnt="0"/>
      <dgm:spPr/>
    </dgm:pt>
    <dgm:pt modelId="{697C9A0F-3751-46A3-9E6C-07F90172D894}" type="pres">
      <dgm:prSet presAssocID="{037756CC-F835-477A-A3AA-2F1D98B9146D}" presName="parentNode" presStyleLbl="node1" presStyleIdx="10" presStyleCnt="11" custScaleX="306320" custScaleY="280279" custLinFactX="-200000" custLinFactY="-10209" custLinFactNeighborX="-29073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165D1C-17AB-4859-941C-5601D3988B15}" type="pres">
      <dgm:prSet presAssocID="{037756CC-F835-477A-A3AA-2F1D98B9146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AAA563D-60FC-47AE-ACF0-9EA0368991B3}" type="presOf" srcId="{08B8DEA6-3CD6-415E-BA4A-BE0F665CD0D0}" destId="{8B2F7002-62DB-4869-AFD5-0A0C5D8E810C}" srcOrd="0" destOrd="0" presId="urn:microsoft.com/office/officeart/2005/8/layout/radial2"/>
    <dgm:cxn modelId="{6A2F8954-6348-4696-A7AF-6F8053BBD552}" srcId="{AC526AE1-48DA-4C2E-8EC2-8222DB29696C}" destId="{863944AD-EA1E-4C52-BA46-A2A064FA9EAA}" srcOrd="7" destOrd="0" parTransId="{34D84440-BC38-4E37-9F10-C0D18D15473F}" sibTransId="{F638F102-ACB7-48DA-A265-AC23FB6249F9}"/>
    <dgm:cxn modelId="{BA8E4BA1-6FB2-41D4-BA15-906CE10DECC7}" type="presOf" srcId="{AA9DD654-A0BD-4EA8-AEBE-E37817CA04BF}" destId="{0D8C71E6-06A4-4F08-A8B4-C9120AA2C902}" srcOrd="0" destOrd="0" presId="urn:microsoft.com/office/officeart/2005/8/layout/radial2"/>
    <dgm:cxn modelId="{06D3491C-9EA2-4AB2-B8E8-18C431DC2698}" type="presOf" srcId="{86BCFEE1-EF15-4023-BF54-8E71725680A2}" destId="{B6AA5D5C-01B6-46A4-A5D8-C0498918D6B1}" srcOrd="0" destOrd="0" presId="urn:microsoft.com/office/officeart/2005/8/layout/radial2"/>
    <dgm:cxn modelId="{92093A45-1D69-4BED-96A8-17871DCB571D}" type="presOf" srcId="{3425AA9C-48CB-425E-A939-966068FE9C03}" destId="{0A43E437-14B3-417F-8AB7-39762CEC58D4}" srcOrd="0" destOrd="0" presId="urn:microsoft.com/office/officeart/2005/8/layout/radial2"/>
    <dgm:cxn modelId="{64561854-7A06-4643-8F35-E498844DB0E0}" type="presOf" srcId="{863944AD-EA1E-4C52-BA46-A2A064FA9EAA}" destId="{24CE6EAF-BC99-462E-8838-8C32F200DC38}" srcOrd="0" destOrd="0" presId="urn:microsoft.com/office/officeart/2005/8/layout/radial2"/>
    <dgm:cxn modelId="{3366E4FE-B4BA-46E6-8699-38FB99C60FEA}" srcId="{AC526AE1-48DA-4C2E-8EC2-8222DB29696C}" destId="{AA9DD654-A0BD-4EA8-AEBE-E37817CA04BF}" srcOrd="2" destOrd="0" parTransId="{3425AA9C-48CB-425E-A939-966068FE9C03}" sibTransId="{6D8F3CA4-55A7-4E8C-887E-15836902FBB4}"/>
    <dgm:cxn modelId="{F506D31F-6293-4A26-881A-725B9520D94B}" type="presOf" srcId="{62ECBD09-00F9-4647-8E57-82C8B6EE1752}" destId="{1865E7E3-40ED-469E-9A7A-6155A90C742D}" srcOrd="0" destOrd="0" presId="urn:microsoft.com/office/officeart/2005/8/layout/radial2"/>
    <dgm:cxn modelId="{A20A00AD-71E5-4A41-9652-410F87F80134}" type="presOf" srcId="{5D80E5CF-268A-4CD8-9F3E-BF4828ED8374}" destId="{0BB18538-FB82-41B9-9CD4-DFF8D0949468}" srcOrd="0" destOrd="0" presId="urn:microsoft.com/office/officeart/2005/8/layout/radial2"/>
    <dgm:cxn modelId="{91F57386-F3EE-4725-A446-0B87BB2AED8C}" type="presOf" srcId="{7C5E3049-DD8C-464E-A7FC-DFD7FE3A45F0}" destId="{E5DFBED9-B094-4510-837F-DBB62A6008E8}" srcOrd="0" destOrd="0" presId="urn:microsoft.com/office/officeart/2005/8/layout/radial2"/>
    <dgm:cxn modelId="{5BA4B8D3-BCEA-4672-834B-A203E019D724}" type="presOf" srcId="{037756CC-F835-477A-A3AA-2F1D98B9146D}" destId="{697C9A0F-3751-46A3-9E6C-07F90172D894}" srcOrd="0" destOrd="0" presId="urn:microsoft.com/office/officeart/2005/8/layout/radial2"/>
    <dgm:cxn modelId="{A77EAD73-200A-48DA-BB78-A2753123ACD4}" type="presOf" srcId="{CE41C899-D1DA-41E7-BD75-804711599445}" destId="{62B7A040-D6D3-4F19-9D69-5552A78DB9E6}" srcOrd="0" destOrd="0" presId="urn:microsoft.com/office/officeart/2005/8/layout/radial2"/>
    <dgm:cxn modelId="{E4056529-6744-4C5F-9764-33181E33C6F2}" type="presOf" srcId="{10DF7745-06A6-47F4-800A-B12C0D267D6E}" destId="{C51B2723-1BF4-4FA6-A6E5-A05E5D44B2E8}" srcOrd="0" destOrd="0" presId="urn:microsoft.com/office/officeart/2005/8/layout/radial2"/>
    <dgm:cxn modelId="{E0496AE6-B07F-4372-88B4-FF687AE5D083}" srcId="{AC526AE1-48DA-4C2E-8EC2-8222DB29696C}" destId="{037756CC-F835-477A-A3AA-2F1D98B9146D}" srcOrd="9" destOrd="0" parTransId="{86BCFEE1-EF15-4023-BF54-8E71725680A2}" sibTransId="{7127629F-9C26-45BC-8FE7-705DA4836A57}"/>
    <dgm:cxn modelId="{94607FB6-0396-4885-9D2A-6B3E37BC8619}" type="presOf" srcId="{1F474DE9-5D29-43AA-836C-9F18733BED4E}" destId="{7F989223-12A1-4D93-833B-870B87292FC4}" srcOrd="0" destOrd="0" presId="urn:microsoft.com/office/officeart/2005/8/layout/radial2"/>
    <dgm:cxn modelId="{CC301780-E217-4052-AD6C-9F0954668BE0}" type="presOf" srcId="{AD0B0B3B-5AD4-4E64-A072-DEC26BE95D4F}" destId="{B3D9BDF9-52CF-41D9-B071-AA73EE175318}" srcOrd="0" destOrd="0" presId="urn:microsoft.com/office/officeart/2005/8/layout/radial2"/>
    <dgm:cxn modelId="{E02FFE13-DFC3-4208-BC43-F237615AFA02}" type="presOf" srcId="{F60D3E8A-0026-4591-8AB8-516611451E18}" destId="{F7D9F386-9CB1-4F48-A0D1-330D11702051}" srcOrd="0" destOrd="0" presId="urn:microsoft.com/office/officeart/2005/8/layout/radial2"/>
    <dgm:cxn modelId="{D235F704-4434-4CEC-AEA2-A8EC9EBF527A}" type="presOf" srcId="{BCDE11EB-9CE3-459E-A00D-F734A59816FA}" destId="{9BBB8A96-9FCF-4068-929B-A8431DDA7F61}" srcOrd="0" destOrd="0" presId="urn:microsoft.com/office/officeart/2005/8/layout/radial2"/>
    <dgm:cxn modelId="{8007AD2C-2C15-4BD5-9D44-3D05E9E7E380}" srcId="{AC526AE1-48DA-4C2E-8EC2-8222DB29696C}" destId="{1F474DE9-5D29-43AA-836C-9F18733BED4E}" srcOrd="8" destOrd="0" parTransId="{AD0B0B3B-5AD4-4E64-A072-DEC26BE95D4F}" sibTransId="{95FBF84B-9920-44AE-ABB8-C679C900466B}"/>
    <dgm:cxn modelId="{4D6FF05D-3D48-4EAB-9B3B-6C47307B2D16}" type="presOf" srcId="{B7E0DC97-961A-4FB2-80AF-AF5FFEC4F220}" destId="{24E99718-1C72-424B-BECA-3BCD0C8B04F3}" srcOrd="0" destOrd="0" presId="urn:microsoft.com/office/officeart/2005/8/layout/radial2"/>
    <dgm:cxn modelId="{8593D5A6-0B6F-4A32-874F-793E59DFE0CE}" type="presOf" srcId="{AC526AE1-48DA-4C2E-8EC2-8222DB29696C}" destId="{DB7318CB-23C5-4F1C-8FA9-954B06604DB5}" srcOrd="0" destOrd="0" presId="urn:microsoft.com/office/officeart/2005/8/layout/radial2"/>
    <dgm:cxn modelId="{5C1DCD4D-F95E-4E87-A175-11ABB3AEADDB}" type="presOf" srcId="{FC8424A4-48DC-4860-80E2-DFEA1C30C212}" destId="{55D18C11-D4EF-49D8-B9AB-5C5C4575F071}" srcOrd="0" destOrd="0" presId="urn:microsoft.com/office/officeart/2005/8/layout/radial2"/>
    <dgm:cxn modelId="{EA03DB35-9F0E-4A9C-9267-7D2CDFF674FD}" srcId="{AC526AE1-48DA-4C2E-8EC2-8222DB29696C}" destId="{16108343-B02F-4F6A-AB7F-E72E439CEE46}" srcOrd="6" destOrd="0" parTransId="{F60D3E8A-0026-4591-8AB8-516611451E18}" sibTransId="{8FD6F085-CBA1-4441-838B-E9B10CBA20CF}"/>
    <dgm:cxn modelId="{EB62A3FD-C242-43FF-85FE-057CFEF9BD48}" srcId="{AC526AE1-48DA-4C2E-8EC2-8222DB29696C}" destId="{10DF7745-06A6-47F4-800A-B12C0D267D6E}" srcOrd="1" destOrd="0" parTransId="{B7E0DC97-961A-4FB2-80AF-AF5FFEC4F220}" sibTransId="{0EF73BAD-F79E-47DE-B970-495A5BE552DA}"/>
    <dgm:cxn modelId="{086897C4-E46E-45BD-A7E2-6BED5E4133C1}" srcId="{AC526AE1-48DA-4C2E-8EC2-8222DB29696C}" destId="{62ECBD09-00F9-4647-8E57-82C8B6EE1752}" srcOrd="3" destOrd="0" parTransId="{5D80E5CF-268A-4CD8-9F3E-BF4828ED8374}" sibTransId="{3B62753F-D6C7-400E-94FC-B7D1EEC54675}"/>
    <dgm:cxn modelId="{6155DD64-5DBD-493C-B653-399AF7E7783C}" type="presOf" srcId="{34D84440-BC38-4E37-9F10-C0D18D15473F}" destId="{7A6BF3F8-BD62-4F86-BED0-82487ACA6221}" srcOrd="0" destOrd="0" presId="urn:microsoft.com/office/officeart/2005/8/layout/radial2"/>
    <dgm:cxn modelId="{EF61198D-0773-40CF-9EEA-0F1AA7BD7CE9}" srcId="{AC526AE1-48DA-4C2E-8EC2-8222DB29696C}" destId="{BCDE11EB-9CE3-459E-A00D-F734A59816FA}" srcOrd="5" destOrd="0" parTransId="{FC8424A4-48DC-4860-80E2-DFEA1C30C212}" sibTransId="{6E42F3EA-B2CD-4F1F-B371-E16DD6AFBC09}"/>
    <dgm:cxn modelId="{CDC62A0B-5095-44D0-96FE-9CD0F2C43A45}" srcId="{AC526AE1-48DA-4C2E-8EC2-8222DB29696C}" destId="{08B8DEA6-3CD6-415E-BA4A-BE0F665CD0D0}" srcOrd="4" destOrd="0" parTransId="{7C5E3049-DD8C-464E-A7FC-DFD7FE3A45F0}" sibTransId="{6E5A1361-2936-4E28-B206-821E9877C89D}"/>
    <dgm:cxn modelId="{651669E6-6DFA-43D3-909A-BE77B457FEBC}" type="presOf" srcId="{16108343-B02F-4F6A-AB7F-E72E439CEE46}" destId="{DB03A33B-6214-453B-959E-C2D0E0AC5C80}" srcOrd="0" destOrd="0" presId="urn:microsoft.com/office/officeart/2005/8/layout/radial2"/>
    <dgm:cxn modelId="{27C1675C-C33D-4B9B-BAC7-3E9D53E18833}" type="presOf" srcId="{D080CBC7-F1DD-48AB-8C16-6D941C2756A2}" destId="{DBF58830-134F-439B-9D9E-DDE217723AE1}" srcOrd="0" destOrd="0" presId="urn:microsoft.com/office/officeart/2005/8/layout/radial2"/>
    <dgm:cxn modelId="{CCEC8588-6EFA-4FB2-A50C-7BE1E5A5B052}" srcId="{AC526AE1-48DA-4C2E-8EC2-8222DB29696C}" destId="{D080CBC7-F1DD-48AB-8C16-6D941C2756A2}" srcOrd="0" destOrd="0" parTransId="{CE41C899-D1DA-41E7-BD75-804711599445}" sibTransId="{46FBA6AF-19D6-4A8C-A73C-1D8BF967DF65}"/>
    <dgm:cxn modelId="{064D5F01-A335-47CF-ADB0-712E0D70C855}" type="presParOf" srcId="{DB7318CB-23C5-4F1C-8FA9-954B06604DB5}" destId="{8663B3C1-CD4F-4D40-9E59-3DBFDAB57D43}" srcOrd="0" destOrd="0" presId="urn:microsoft.com/office/officeart/2005/8/layout/radial2"/>
    <dgm:cxn modelId="{7C472D7C-937F-4115-B16D-73D37CD040AC}" type="presParOf" srcId="{8663B3C1-CD4F-4D40-9E59-3DBFDAB57D43}" destId="{4BDCA293-4244-4A95-B12A-3D04274E922E}" srcOrd="0" destOrd="0" presId="urn:microsoft.com/office/officeart/2005/8/layout/radial2"/>
    <dgm:cxn modelId="{DE2CAF2C-E38C-4119-92ED-B24925A006A0}" type="presParOf" srcId="{4BDCA293-4244-4A95-B12A-3D04274E922E}" destId="{92CB482B-E4B9-4377-87FB-9467C19CAC69}" srcOrd="0" destOrd="0" presId="urn:microsoft.com/office/officeart/2005/8/layout/radial2"/>
    <dgm:cxn modelId="{A344B917-FEE1-4749-9C04-75D9C8EEC2CE}" type="presParOf" srcId="{4BDCA293-4244-4A95-B12A-3D04274E922E}" destId="{7DB81479-6E52-45EE-A9AD-595B120E1C73}" srcOrd="1" destOrd="0" presId="urn:microsoft.com/office/officeart/2005/8/layout/radial2"/>
    <dgm:cxn modelId="{071D92FE-F71F-4B73-B384-77225D5ECA54}" type="presParOf" srcId="{8663B3C1-CD4F-4D40-9E59-3DBFDAB57D43}" destId="{62B7A040-D6D3-4F19-9D69-5552A78DB9E6}" srcOrd="1" destOrd="0" presId="urn:microsoft.com/office/officeart/2005/8/layout/radial2"/>
    <dgm:cxn modelId="{9F6500EB-3A1D-456A-9C2D-C8CE916C5471}" type="presParOf" srcId="{8663B3C1-CD4F-4D40-9E59-3DBFDAB57D43}" destId="{D9B986A3-6C22-4015-98CC-D6C6AF027E32}" srcOrd="2" destOrd="0" presId="urn:microsoft.com/office/officeart/2005/8/layout/radial2"/>
    <dgm:cxn modelId="{D02C5DC0-A089-4204-861F-F635FEAAC050}" type="presParOf" srcId="{D9B986A3-6C22-4015-98CC-D6C6AF027E32}" destId="{DBF58830-134F-439B-9D9E-DDE217723AE1}" srcOrd="0" destOrd="0" presId="urn:microsoft.com/office/officeart/2005/8/layout/radial2"/>
    <dgm:cxn modelId="{8BDC4065-6C3E-4FCE-B424-155E76BE78EB}" type="presParOf" srcId="{D9B986A3-6C22-4015-98CC-D6C6AF027E32}" destId="{62867E5F-6910-40CD-A9A3-22B33BF26B65}" srcOrd="1" destOrd="0" presId="urn:microsoft.com/office/officeart/2005/8/layout/radial2"/>
    <dgm:cxn modelId="{EAB9AF80-54A7-48CB-B0E3-0B40DC796AB6}" type="presParOf" srcId="{8663B3C1-CD4F-4D40-9E59-3DBFDAB57D43}" destId="{24E99718-1C72-424B-BECA-3BCD0C8B04F3}" srcOrd="3" destOrd="0" presId="urn:microsoft.com/office/officeart/2005/8/layout/radial2"/>
    <dgm:cxn modelId="{F7268E29-6AD6-42ED-932F-8D965273EB90}" type="presParOf" srcId="{8663B3C1-CD4F-4D40-9E59-3DBFDAB57D43}" destId="{E8D6D80A-9527-46F5-B97B-B93A11B00502}" srcOrd="4" destOrd="0" presId="urn:microsoft.com/office/officeart/2005/8/layout/radial2"/>
    <dgm:cxn modelId="{3B6A8DDF-D5C8-469A-B4FB-F7BE00F0506C}" type="presParOf" srcId="{E8D6D80A-9527-46F5-B97B-B93A11B00502}" destId="{C51B2723-1BF4-4FA6-A6E5-A05E5D44B2E8}" srcOrd="0" destOrd="0" presId="urn:microsoft.com/office/officeart/2005/8/layout/radial2"/>
    <dgm:cxn modelId="{3A140D76-22F5-49CD-BE19-0FDCA02793B2}" type="presParOf" srcId="{E8D6D80A-9527-46F5-B97B-B93A11B00502}" destId="{9B331AE8-DAAD-459D-A9C7-E9E3036BA9FC}" srcOrd="1" destOrd="0" presId="urn:microsoft.com/office/officeart/2005/8/layout/radial2"/>
    <dgm:cxn modelId="{62768D77-3266-469F-962E-59F132D09449}" type="presParOf" srcId="{8663B3C1-CD4F-4D40-9E59-3DBFDAB57D43}" destId="{0A43E437-14B3-417F-8AB7-39762CEC58D4}" srcOrd="5" destOrd="0" presId="urn:microsoft.com/office/officeart/2005/8/layout/radial2"/>
    <dgm:cxn modelId="{3E7E5B32-FCEC-4ACC-9321-7F0F80B3ABE6}" type="presParOf" srcId="{8663B3C1-CD4F-4D40-9E59-3DBFDAB57D43}" destId="{BDCCA12F-1673-4DC8-9365-679EE89A9AC0}" srcOrd="6" destOrd="0" presId="urn:microsoft.com/office/officeart/2005/8/layout/radial2"/>
    <dgm:cxn modelId="{9766647A-5723-49FF-B4BD-C2B1E93855AB}" type="presParOf" srcId="{BDCCA12F-1673-4DC8-9365-679EE89A9AC0}" destId="{0D8C71E6-06A4-4F08-A8B4-C9120AA2C902}" srcOrd="0" destOrd="0" presId="urn:microsoft.com/office/officeart/2005/8/layout/radial2"/>
    <dgm:cxn modelId="{CA6F7169-39DB-4ABE-B6F1-8428C4ACFDF8}" type="presParOf" srcId="{BDCCA12F-1673-4DC8-9365-679EE89A9AC0}" destId="{9BDB1F33-AE7F-4C25-9418-3BC83DE522BA}" srcOrd="1" destOrd="0" presId="urn:microsoft.com/office/officeart/2005/8/layout/radial2"/>
    <dgm:cxn modelId="{6E540127-CCD4-42F3-9915-F3A14334C8BD}" type="presParOf" srcId="{8663B3C1-CD4F-4D40-9E59-3DBFDAB57D43}" destId="{0BB18538-FB82-41B9-9CD4-DFF8D0949468}" srcOrd="7" destOrd="0" presId="urn:microsoft.com/office/officeart/2005/8/layout/radial2"/>
    <dgm:cxn modelId="{0F3A9578-A314-4C30-8B66-1D04CA618963}" type="presParOf" srcId="{8663B3C1-CD4F-4D40-9E59-3DBFDAB57D43}" destId="{C02FD176-5286-4451-AA21-E3B8337048A4}" srcOrd="8" destOrd="0" presId="urn:microsoft.com/office/officeart/2005/8/layout/radial2"/>
    <dgm:cxn modelId="{4C7A1D9A-E7D3-4E67-8989-DB6FE8DDF5B4}" type="presParOf" srcId="{C02FD176-5286-4451-AA21-E3B8337048A4}" destId="{1865E7E3-40ED-469E-9A7A-6155A90C742D}" srcOrd="0" destOrd="0" presId="urn:microsoft.com/office/officeart/2005/8/layout/radial2"/>
    <dgm:cxn modelId="{91077590-FFA6-4027-B1D8-59E6D61C08B2}" type="presParOf" srcId="{C02FD176-5286-4451-AA21-E3B8337048A4}" destId="{EC5C0A8F-7FA8-4E2B-835B-2037F25D12E8}" srcOrd="1" destOrd="0" presId="urn:microsoft.com/office/officeart/2005/8/layout/radial2"/>
    <dgm:cxn modelId="{1B08B24B-327F-4C31-8D59-22D1F5E64567}" type="presParOf" srcId="{8663B3C1-CD4F-4D40-9E59-3DBFDAB57D43}" destId="{E5DFBED9-B094-4510-837F-DBB62A6008E8}" srcOrd="9" destOrd="0" presId="urn:microsoft.com/office/officeart/2005/8/layout/radial2"/>
    <dgm:cxn modelId="{074ACE6C-F7DF-474C-82F8-E1A7BB77DC0A}" type="presParOf" srcId="{8663B3C1-CD4F-4D40-9E59-3DBFDAB57D43}" destId="{9B00D244-7E2A-4ADD-8FEE-9BA8433E2E32}" srcOrd="10" destOrd="0" presId="urn:microsoft.com/office/officeart/2005/8/layout/radial2"/>
    <dgm:cxn modelId="{A785C8B8-F47F-41D1-B100-9546C86B5136}" type="presParOf" srcId="{9B00D244-7E2A-4ADD-8FEE-9BA8433E2E32}" destId="{8B2F7002-62DB-4869-AFD5-0A0C5D8E810C}" srcOrd="0" destOrd="0" presId="urn:microsoft.com/office/officeart/2005/8/layout/radial2"/>
    <dgm:cxn modelId="{E47811BA-3949-481A-BD0D-404C8817B060}" type="presParOf" srcId="{9B00D244-7E2A-4ADD-8FEE-9BA8433E2E32}" destId="{28D4BCC8-60D8-47DB-A81F-AF7E920D2DD6}" srcOrd="1" destOrd="0" presId="urn:microsoft.com/office/officeart/2005/8/layout/radial2"/>
    <dgm:cxn modelId="{C220FE1E-4CA3-4B93-A712-72CDA83827C1}" type="presParOf" srcId="{8663B3C1-CD4F-4D40-9E59-3DBFDAB57D43}" destId="{55D18C11-D4EF-49D8-B9AB-5C5C4575F071}" srcOrd="11" destOrd="0" presId="urn:microsoft.com/office/officeart/2005/8/layout/radial2"/>
    <dgm:cxn modelId="{17135985-9B44-44D7-8BD7-05C168B35519}" type="presParOf" srcId="{8663B3C1-CD4F-4D40-9E59-3DBFDAB57D43}" destId="{CF5F4A49-8EA6-477D-9E2C-F43C9AFAB4A3}" srcOrd="12" destOrd="0" presId="urn:microsoft.com/office/officeart/2005/8/layout/radial2"/>
    <dgm:cxn modelId="{414329F9-07C0-4522-9C7D-B0174F964592}" type="presParOf" srcId="{CF5F4A49-8EA6-477D-9E2C-F43C9AFAB4A3}" destId="{9BBB8A96-9FCF-4068-929B-A8431DDA7F61}" srcOrd="0" destOrd="0" presId="urn:microsoft.com/office/officeart/2005/8/layout/radial2"/>
    <dgm:cxn modelId="{D89E0C24-12CB-40FD-8F88-501459F27C69}" type="presParOf" srcId="{CF5F4A49-8EA6-477D-9E2C-F43C9AFAB4A3}" destId="{6C420A4E-94B6-485F-916D-532DB4EE72A5}" srcOrd="1" destOrd="0" presId="urn:microsoft.com/office/officeart/2005/8/layout/radial2"/>
    <dgm:cxn modelId="{147BC885-011E-4990-B5A8-EFC146D6BE61}" type="presParOf" srcId="{8663B3C1-CD4F-4D40-9E59-3DBFDAB57D43}" destId="{F7D9F386-9CB1-4F48-A0D1-330D11702051}" srcOrd="13" destOrd="0" presId="urn:microsoft.com/office/officeart/2005/8/layout/radial2"/>
    <dgm:cxn modelId="{1C12B038-A783-4A0D-A150-755C35FE4370}" type="presParOf" srcId="{8663B3C1-CD4F-4D40-9E59-3DBFDAB57D43}" destId="{AF075750-C92F-4133-A0E8-BB7BAE4FDDA6}" srcOrd="14" destOrd="0" presId="urn:microsoft.com/office/officeart/2005/8/layout/radial2"/>
    <dgm:cxn modelId="{D6EDF6C7-65A1-4C24-B5A8-DF38B1D87C2A}" type="presParOf" srcId="{AF075750-C92F-4133-A0E8-BB7BAE4FDDA6}" destId="{DB03A33B-6214-453B-959E-C2D0E0AC5C80}" srcOrd="0" destOrd="0" presId="urn:microsoft.com/office/officeart/2005/8/layout/radial2"/>
    <dgm:cxn modelId="{1AEC1785-DCAC-488F-9478-0F805CDE5041}" type="presParOf" srcId="{AF075750-C92F-4133-A0E8-BB7BAE4FDDA6}" destId="{886A1027-4D2A-40F6-B749-690E8F83E90C}" srcOrd="1" destOrd="0" presId="urn:microsoft.com/office/officeart/2005/8/layout/radial2"/>
    <dgm:cxn modelId="{711DBFF4-B7F0-466C-AD0A-32B18A0997BA}" type="presParOf" srcId="{8663B3C1-CD4F-4D40-9E59-3DBFDAB57D43}" destId="{7A6BF3F8-BD62-4F86-BED0-82487ACA6221}" srcOrd="15" destOrd="0" presId="urn:microsoft.com/office/officeart/2005/8/layout/radial2"/>
    <dgm:cxn modelId="{2C02CF3A-7614-48BD-AEE0-6AE0D1EEE1A3}" type="presParOf" srcId="{8663B3C1-CD4F-4D40-9E59-3DBFDAB57D43}" destId="{06F4F8F7-7535-40B8-8989-2514D2E96082}" srcOrd="16" destOrd="0" presId="urn:microsoft.com/office/officeart/2005/8/layout/radial2"/>
    <dgm:cxn modelId="{1DF0F512-E71A-4C35-AFFE-467BFBAF9E4D}" type="presParOf" srcId="{06F4F8F7-7535-40B8-8989-2514D2E96082}" destId="{24CE6EAF-BC99-462E-8838-8C32F200DC38}" srcOrd="0" destOrd="0" presId="urn:microsoft.com/office/officeart/2005/8/layout/radial2"/>
    <dgm:cxn modelId="{811436FF-4E4D-48DA-A3DB-92629D6B6B9B}" type="presParOf" srcId="{06F4F8F7-7535-40B8-8989-2514D2E96082}" destId="{689EEE98-13FE-4D72-979B-C869D716576C}" srcOrd="1" destOrd="0" presId="urn:microsoft.com/office/officeart/2005/8/layout/radial2"/>
    <dgm:cxn modelId="{65AAA53A-872B-411E-807F-3664881AF9CB}" type="presParOf" srcId="{8663B3C1-CD4F-4D40-9E59-3DBFDAB57D43}" destId="{B3D9BDF9-52CF-41D9-B071-AA73EE175318}" srcOrd="17" destOrd="0" presId="urn:microsoft.com/office/officeart/2005/8/layout/radial2"/>
    <dgm:cxn modelId="{54B544BF-EAB5-45E2-9CA8-B25372AF51FA}" type="presParOf" srcId="{8663B3C1-CD4F-4D40-9E59-3DBFDAB57D43}" destId="{B09D0CB9-43B4-49A9-8014-C4C9CACFB16A}" srcOrd="18" destOrd="0" presId="urn:microsoft.com/office/officeart/2005/8/layout/radial2"/>
    <dgm:cxn modelId="{31510582-241D-46A3-AEE3-041E1C00DB5C}" type="presParOf" srcId="{B09D0CB9-43B4-49A9-8014-C4C9CACFB16A}" destId="{7F989223-12A1-4D93-833B-870B87292FC4}" srcOrd="0" destOrd="0" presId="urn:microsoft.com/office/officeart/2005/8/layout/radial2"/>
    <dgm:cxn modelId="{7BAA0181-10C4-47CD-B48B-07D6F8C30CF7}" type="presParOf" srcId="{B09D0CB9-43B4-49A9-8014-C4C9CACFB16A}" destId="{9DFF5222-D00C-4B4B-A223-88969E9A45AD}" srcOrd="1" destOrd="0" presId="urn:microsoft.com/office/officeart/2005/8/layout/radial2"/>
    <dgm:cxn modelId="{8FA1C45C-5124-43D8-9C9F-485B4C723F3C}" type="presParOf" srcId="{8663B3C1-CD4F-4D40-9E59-3DBFDAB57D43}" destId="{B6AA5D5C-01B6-46A4-A5D8-C0498918D6B1}" srcOrd="19" destOrd="0" presId="urn:microsoft.com/office/officeart/2005/8/layout/radial2"/>
    <dgm:cxn modelId="{02A325DC-756F-4106-BDD7-7A679F94B8E5}" type="presParOf" srcId="{8663B3C1-CD4F-4D40-9E59-3DBFDAB57D43}" destId="{8CF77045-B274-4688-BFB5-6021C61F0245}" srcOrd="20" destOrd="0" presId="urn:microsoft.com/office/officeart/2005/8/layout/radial2"/>
    <dgm:cxn modelId="{C9E30D1C-283B-445F-9804-B439629C4B0C}" type="presParOf" srcId="{8CF77045-B274-4688-BFB5-6021C61F0245}" destId="{697C9A0F-3751-46A3-9E6C-07F90172D894}" srcOrd="0" destOrd="0" presId="urn:microsoft.com/office/officeart/2005/8/layout/radial2"/>
    <dgm:cxn modelId="{10B6173D-FDFF-4A77-B501-5A13FFFCCB0E}" type="presParOf" srcId="{8CF77045-B274-4688-BFB5-6021C61F0245}" destId="{03165D1C-17AB-4859-941C-5601D3988B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1F2BB-565D-4EB6-99B7-DF1795A70744}">
      <dsp:nvSpPr>
        <dsp:cNvPr id="0" name=""/>
        <dsp:cNvSpPr/>
      </dsp:nvSpPr>
      <dsp:spPr>
        <a:xfrm rot="10458629">
          <a:off x="1360712" y="2573008"/>
          <a:ext cx="1484922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484922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5825E-F088-48EB-B8D1-84B83DEC16C6}">
      <dsp:nvSpPr>
        <dsp:cNvPr id="0" name=""/>
        <dsp:cNvSpPr/>
      </dsp:nvSpPr>
      <dsp:spPr>
        <a:xfrm rot="2639262">
          <a:off x="3002876" y="3322087"/>
          <a:ext cx="1845886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845886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43B12-0277-4905-A950-6DA9E26C678E}">
      <dsp:nvSpPr>
        <dsp:cNvPr id="0" name=""/>
        <dsp:cNvSpPr/>
      </dsp:nvSpPr>
      <dsp:spPr>
        <a:xfrm rot="1403207">
          <a:off x="3131335" y="3199485"/>
          <a:ext cx="3175428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3175428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F3F8-BD62-4F86-BED0-82487ACA6221}">
      <dsp:nvSpPr>
        <dsp:cNvPr id="0" name=""/>
        <dsp:cNvSpPr/>
      </dsp:nvSpPr>
      <dsp:spPr>
        <a:xfrm rot="150298">
          <a:off x="3260097" y="2564287"/>
          <a:ext cx="3505863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3505863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9F386-9CB1-4F48-A0D1-330D11702051}">
      <dsp:nvSpPr>
        <dsp:cNvPr id="0" name=""/>
        <dsp:cNvSpPr/>
      </dsp:nvSpPr>
      <dsp:spPr>
        <a:xfrm rot="20481513">
          <a:off x="3171015" y="1854716"/>
          <a:ext cx="3459888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3459888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18C11-D4EF-49D8-B9AB-5C5C4575F071}">
      <dsp:nvSpPr>
        <dsp:cNvPr id="0" name=""/>
        <dsp:cNvSpPr/>
      </dsp:nvSpPr>
      <dsp:spPr>
        <a:xfrm rot="7965188">
          <a:off x="1654870" y="3214533"/>
          <a:ext cx="1433080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433080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BED9-B094-4510-837F-DBB62A6008E8}">
      <dsp:nvSpPr>
        <dsp:cNvPr id="0" name=""/>
        <dsp:cNvSpPr/>
      </dsp:nvSpPr>
      <dsp:spPr>
        <a:xfrm rot="5244771">
          <a:off x="2437196" y="3341391"/>
          <a:ext cx="1307338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307338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8538-FB82-41B9-9CD4-DFF8D0949468}">
      <dsp:nvSpPr>
        <dsp:cNvPr id="0" name=""/>
        <dsp:cNvSpPr/>
      </dsp:nvSpPr>
      <dsp:spPr>
        <a:xfrm rot="19535060">
          <a:off x="3065170" y="1699878"/>
          <a:ext cx="2246346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2246346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3E437-14B3-417F-8AB7-39762CEC58D4}">
      <dsp:nvSpPr>
        <dsp:cNvPr id="0" name=""/>
        <dsp:cNvSpPr/>
      </dsp:nvSpPr>
      <dsp:spPr>
        <a:xfrm rot="17474109">
          <a:off x="2692216" y="1623784"/>
          <a:ext cx="1383561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383561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9718-1C72-424B-BECA-3BCD0C8B04F3}">
      <dsp:nvSpPr>
        <dsp:cNvPr id="0" name=""/>
        <dsp:cNvSpPr/>
      </dsp:nvSpPr>
      <dsp:spPr>
        <a:xfrm rot="14500643">
          <a:off x="2207076" y="1831759"/>
          <a:ext cx="992479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992479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A040-D6D3-4F19-9D69-5552A78DB9E6}">
      <dsp:nvSpPr>
        <dsp:cNvPr id="0" name=""/>
        <dsp:cNvSpPr/>
      </dsp:nvSpPr>
      <dsp:spPr>
        <a:xfrm rot="12390304">
          <a:off x="982300" y="1935834"/>
          <a:ext cx="1962829" cy="13139"/>
        </a:xfrm>
        <a:custGeom>
          <a:avLst/>
          <a:gdLst/>
          <a:ahLst/>
          <a:cxnLst/>
          <a:rect l="0" t="0" r="0" b="0"/>
          <a:pathLst>
            <a:path>
              <a:moveTo>
                <a:pt x="0" y="6569"/>
              </a:moveTo>
              <a:lnTo>
                <a:pt x="1962829" y="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81479-6E52-45EE-A9AD-595B120E1C73}">
      <dsp:nvSpPr>
        <dsp:cNvPr id="0" name=""/>
        <dsp:cNvSpPr/>
      </dsp:nvSpPr>
      <dsp:spPr>
        <a:xfrm>
          <a:off x="1643075" y="1357323"/>
          <a:ext cx="4751290" cy="2416245"/>
        </a:xfrm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58830-134F-439B-9D9E-DDE217723AE1}">
      <dsp:nvSpPr>
        <dsp:cNvPr id="0" name=""/>
        <dsp:cNvSpPr/>
      </dsp:nvSpPr>
      <dsp:spPr>
        <a:xfrm>
          <a:off x="0" y="702910"/>
          <a:ext cx="1151331" cy="1094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Boje se ići u školu</a:t>
          </a:r>
          <a:endParaRPr lang="hr-HR" sz="1600" kern="1200" dirty="0"/>
        </a:p>
      </dsp:txBody>
      <dsp:txXfrm>
        <a:off x="0" y="702910"/>
        <a:ext cx="1151331" cy="1094568"/>
      </dsp:txXfrm>
    </dsp:sp>
    <dsp:sp modelId="{62867E5F-6910-40CD-A9A3-22B33BF26B65}">
      <dsp:nvSpPr>
        <dsp:cNvPr id="0" name=""/>
        <dsp:cNvSpPr/>
      </dsp:nvSpPr>
      <dsp:spPr>
        <a:xfrm>
          <a:off x="197929" y="702910"/>
          <a:ext cx="1726996" cy="109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/>
        </a:p>
      </dsp:txBody>
      <dsp:txXfrm>
        <a:off x="197929" y="702910"/>
        <a:ext cx="1726996" cy="1094568"/>
      </dsp:txXfrm>
    </dsp:sp>
    <dsp:sp modelId="{C51B2723-1BF4-4FA6-A6E5-A05E5D44B2E8}">
      <dsp:nvSpPr>
        <dsp:cNvPr id="0" name=""/>
        <dsp:cNvSpPr/>
      </dsp:nvSpPr>
      <dsp:spPr>
        <a:xfrm>
          <a:off x="1268025" y="-134031"/>
          <a:ext cx="1625333" cy="163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“Bolesni” su ujutro prije škole (trbuh, glava)</a:t>
          </a:r>
          <a:endParaRPr lang="hr-HR" sz="1600" kern="1200" dirty="0"/>
        </a:p>
      </dsp:txBody>
      <dsp:txXfrm>
        <a:off x="1268025" y="-134031"/>
        <a:ext cx="1625333" cy="1634228"/>
      </dsp:txXfrm>
    </dsp:sp>
    <dsp:sp modelId="{9B331AE8-DAAD-459D-A9C7-E9E3036BA9FC}">
      <dsp:nvSpPr>
        <dsp:cNvPr id="0" name=""/>
        <dsp:cNvSpPr/>
      </dsp:nvSpPr>
      <dsp:spPr>
        <a:xfrm>
          <a:off x="1347453" y="-134031"/>
          <a:ext cx="2438000" cy="16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/>
        </a:p>
      </dsp:txBody>
      <dsp:txXfrm>
        <a:off x="1347453" y="-134031"/>
        <a:ext cx="2438000" cy="1634228"/>
      </dsp:txXfrm>
    </dsp:sp>
    <dsp:sp modelId="{0D8C71E6-06A4-4F08-A8B4-C9120AA2C902}">
      <dsp:nvSpPr>
        <dsp:cNvPr id="0" name=""/>
        <dsp:cNvSpPr/>
      </dsp:nvSpPr>
      <dsp:spPr>
        <a:xfrm>
          <a:off x="3286146" y="0"/>
          <a:ext cx="1067488" cy="101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Kvari se školski uspjeh</a:t>
          </a:r>
          <a:endParaRPr lang="hr-HR" sz="1600" kern="1200" dirty="0"/>
        </a:p>
      </dsp:txBody>
      <dsp:txXfrm>
        <a:off x="3286146" y="0"/>
        <a:ext cx="1067488" cy="1017188"/>
      </dsp:txXfrm>
    </dsp:sp>
    <dsp:sp modelId="{1865E7E3-40ED-469E-9A7A-6155A90C742D}">
      <dsp:nvSpPr>
        <dsp:cNvPr id="0" name=""/>
        <dsp:cNvSpPr/>
      </dsp:nvSpPr>
      <dsp:spPr>
        <a:xfrm>
          <a:off x="5000660" y="0"/>
          <a:ext cx="1347762" cy="1376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Dolaze kući s potrganom odjećom ili torbom</a:t>
          </a:r>
          <a:endParaRPr lang="hr-HR" sz="1600" kern="1200" dirty="0"/>
        </a:p>
      </dsp:txBody>
      <dsp:txXfrm>
        <a:off x="5000660" y="0"/>
        <a:ext cx="1347762" cy="1376461"/>
      </dsp:txXfrm>
    </dsp:sp>
    <dsp:sp modelId="{8B2F7002-62DB-4869-AFD5-0A0C5D8E810C}">
      <dsp:nvSpPr>
        <dsp:cNvPr id="0" name=""/>
        <dsp:cNvSpPr/>
      </dsp:nvSpPr>
      <dsp:spPr>
        <a:xfrm>
          <a:off x="2571767" y="4000527"/>
          <a:ext cx="1144113" cy="103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“Gube” stvari,    novac</a:t>
          </a:r>
          <a:endParaRPr lang="hr-HR" sz="1600" kern="1200" dirty="0"/>
        </a:p>
      </dsp:txBody>
      <dsp:txXfrm>
        <a:off x="2571767" y="4000527"/>
        <a:ext cx="1144113" cy="1038958"/>
      </dsp:txXfrm>
    </dsp:sp>
    <dsp:sp modelId="{9BBB8A96-9FCF-4068-929B-A8431DDA7F61}">
      <dsp:nvSpPr>
        <dsp:cNvPr id="0" name=""/>
        <dsp:cNvSpPr/>
      </dsp:nvSpPr>
      <dsp:spPr>
        <a:xfrm>
          <a:off x="785819" y="3571899"/>
          <a:ext cx="1308347" cy="1313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Odbijaju govoriti što nije u redu</a:t>
          </a:r>
          <a:endParaRPr lang="hr-HR" sz="1600" kern="1200" dirty="0"/>
        </a:p>
      </dsp:txBody>
      <dsp:txXfrm>
        <a:off x="785819" y="3571899"/>
        <a:ext cx="1308347" cy="1313388"/>
      </dsp:txXfrm>
    </dsp:sp>
    <dsp:sp modelId="{DB03A33B-6214-453B-959E-C2D0E0AC5C80}">
      <dsp:nvSpPr>
        <dsp:cNvPr id="0" name=""/>
        <dsp:cNvSpPr/>
      </dsp:nvSpPr>
      <dsp:spPr>
        <a:xfrm>
          <a:off x="6500858" y="285751"/>
          <a:ext cx="1534086" cy="155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Imaju neobjašnjive modrice,     ogrebotine</a:t>
          </a:r>
          <a:endParaRPr lang="hr-HR" sz="1600" kern="1200" dirty="0"/>
        </a:p>
      </dsp:txBody>
      <dsp:txXfrm>
        <a:off x="6500858" y="285751"/>
        <a:ext cx="1534086" cy="1554128"/>
      </dsp:txXfrm>
    </dsp:sp>
    <dsp:sp modelId="{24CE6EAF-BC99-462E-8838-8C32F200DC38}">
      <dsp:nvSpPr>
        <dsp:cNvPr id="0" name=""/>
        <dsp:cNvSpPr/>
      </dsp:nvSpPr>
      <dsp:spPr>
        <a:xfrm>
          <a:off x="6763492" y="2000262"/>
          <a:ext cx="1451877" cy="135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Postaju povučeni,   niskog samopouzdanja</a:t>
          </a:r>
          <a:endParaRPr lang="hr-HR" sz="1600" kern="1200" dirty="0"/>
        </a:p>
      </dsp:txBody>
      <dsp:txXfrm>
        <a:off x="6763492" y="2000262"/>
        <a:ext cx="1451877" cy="1357862"/>
      </dsp:txXfrm>
    </dsp:sp>
    <dsp:sp modelId="{689EEE98-13FE-4D72-979B-C869D716576C}">
      <dsp:nvSpPr>
        <dsp:cNvPr id="0" name=""/>
        <dsp:cNvSpPr/>
      </dsp:nvSpPr>
      <dsp:spPr>
        <a:xfrm>
          <a:off x="6886285" y="2000262"/>
          <a:ext cx="2177816" cy="135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/>
        </a:p>
      </dsp:txBody>
      <dsp:txXfrm>
        <a:off x="6886285" y="2000262"/>
        <a:ext cx="2177816" cy="1357862"/>
      </dsp:txXfrm>
    </dsp:sp>
    <dsp:sp modelId="{DAE5D63B-ABD3-42A1-9BC4-D4F7A42ED19F}">
      <dsp:nvSpPr>
        <dsp:cNvPr id="0" name=""/>
        <dsp:cNvSpPr/>
      </dsp:nvSpPr>
      <dsp:spPr>
        <a:xfrm>
          <a:off x="6119079" y="3369323"/>
          <a:ext cx="1474287" cy="152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Postaju anksiozni,   napeti,        prestaju jesti</a:t>
          </a:r>
          <a:endParaRPr lang="hr-HR" sz="1600" kern="1200" dirty="0"/>
        </a:p>
      </dsp:txBody>
      <dsp:txXfrm>
        <a:off x="6119079" y="3369323"/>
        <a:ext cx="1474287" cy="1521967"/>
      </dsp:txXfrm>
    </dsp:sp>
    <dsp:sp modelId="{563FDD5D-B3DA-44EF-B2CA-DC34EE2B720C}">
      <dsp:nvSpPr>
        <dsp:cNvPr id="0" name=""/>
        <dsp:cNvSpPr/>
      </dsp:nvSpPr>
      <dsp:spPr>
        <a:xfrm>
          <a:off x="4402478" y="3786215"/>
          <a:ext cx="1285923" cy="1246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Počnu markirati</a:t>
          </a:r>
          <a:endParaRPr lang="hr-HR" sz="1600" kern="1200" dirty="0"/>
        </a:p>
      </dsp:txBody>
      <dsp:txXfrm>
        <a:off x="4402478" y="3786215"/>
        <a:ext cx="1285923" cy="1246364"/>
      </dsp:txXfrm>
    </dsp:sp>
    <dsp:sp modelId="{D1E37881-C41D-41D0-8AE1-A0819D91562E}">
      <dsp:nvSpPr>
        <dsp:cNvPr id="0" name=""/>
        <dsp:cNvSpPr/>
      </dsp:nvSpPr>
      <dsp:spPr>
        <a:xfrm>
          <a:off x="1" y="2071703"/>
          <a:ext cx="1368106" cy="1298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Postaju agresivni ili depresivni</a:t>
          </a:r>
          <a:endParaRPr lang="hr-HR" sz="1600" kern="1200" dirty="0"/>
        </a:p>
      </dsp:txBody>
      <dsp:txXfrm>
        <a:off x="1" y="2071703"/>
        <a:ext cx="1368106" cy="1298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A5D5C-01B6-46A4-A5D8-C0498918D6B1}">
      <dsp:nvSpPr>
        <dsp:cNvPr id="0" name=""/>
        <dsp:cNvSpPr/>
      </dsp:nvSpPr>
      <dsp:spPr>
        <a:xfrm rot="5485869">
          <a:off x="1520141" y="3370528"/>
          <a:ext cx="1103169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1103169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BDF9-52CF-41D9-B071-AA73EE175318}">
      <dsp:nvSpPr>
        <dsp:cNvPr id="0" name=""/>
        <dsp:cNvSpPr/>
      </dsp:nvSpPr>
      <dsp:spPr>
        <a:xfrm rot="1083216">
          <a:off x="2215110" y="3349890"/>
          <a:ext cx="4439208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4439208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F3F8-BD62-4F86-BED0-82487ACA6221}">
      <dsp:nvSpPr>
        <dsp:cNvPr id="0" name=""/>
        <dsp:cNvSpPr/>
      </dsp:nvSpPr>
      <dsp:spPr>
        <a:xfrm rot="2339740">
          <a:off x="2165180" y="3224396"/>
          <a:ext cx="1429112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1429112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9F386-9CB1-4F48-A0D1-330D11702051}">
      <dsp:nvSpPr>
        <dsp:cNvPr id="0" name=""/>
        <dsp:cNvSpPr/>
      </dsp:nvSpPr>
      <dsp:spPr>
        <a:xfrm rot="118093">
          <a:off x="2323429" y="2649876"/>
          <a:ext cx="3250189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3250189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18C11-D4EF-49D8-B9AB-5C5C4575F071}">
      <dsp:nvSpPr>
        <dsp:cNvPr id="0" name=""/>
        <dsp:cNvSpPr/>
      </dsp:nvSpPr>
      <dsp:spPr>
        <a:xfrm rot="11835230">
          <a:off x="1478926" y="2456115"/>
          <a:ext cx="388067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388067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BED9-B094-4510-837F-DBB62A6008E8}">
      <dsp:nvSpPr>
        <dsp:cNvPr id="0" name=""/>
        <dsp:cNvSpPr/>
      </dsp:nvSpPr>
      <dsp:spPr>
        <a:xfrm rot="8377280">
          <a:off x="1304416" y="2987913"/>
          <a:ext cx="628734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628734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8538-FB82-41B9-9CD4-DFF8D0949468}">
      <dsp:nvSpPr>
        <dsp:cNvPr id="0" name=""/>
        <dsp:cNvSpPr/>
      </dsp:nvSpPr>
      <dsp:spPr>
        <a:xfrm rot="20653778">
          <a:off x="2240705" y="1916015"/>
          <a:ext cx="4446327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4446327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3E437-14B3-417F-8AB7-39762CEC58D4}">
      <dsp:nvSpPr>
        <dsp:cNvPr id="0" name=""/>
        <dsp:cNvSpPr/>
      </dsp:nvSpPr>
      <dsp:spPr>
        <a:xfrm rot="19705267">
          <a:off x="2140153" y="1791260"/>
          <a:ext cx="2488308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2488308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9718-1C72-424B-BECA-3BCD0C8B04F3}">
      <dsp:nvSpPr>
        <dsp:cNvPr id="0" name=""/>
        <dsp:cNvSpPr/>
      </dsp:nvSpPr>
      <dsp:spPr>
        <a:xfrm rot="17811537">
          <a:off x="1815334" y="1711779"/>
          <a:ext cx="1437495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1437495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A040-D6D3-4F19-9D69-5552A78DB9E6}">
      <dsp:nvSpPr>
        <dsp:cNvPr id="0" name=""/>
        <dsp:cNvSpPr/>
      </dsp:nvSpPr>
      <dsp:spPr>
        <a:xfrm rot="15325842">
          <a:off x="1434022" y="1891530"/>
          <a:ext cx="953581" cy="14589"/>
        </a:xfrm>
        <a:custGeom>
          <a:avLst/>
          <a:gdLst/>
          <a:ahLst/>
          <a:cxnLst/>
          <a:rect l="0" t="0" r="0" b="0"/>
          <a:pathLst>
            <a:path>
              <a:moveTo>
                <a:pt x="0" y="7294"/>
              </a:moveTo>
              <a:lnTo>
                <a:pt x="953581" y="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81479-6E52-45EE-A9AD-595B120E1C73}">
      <dsp:nvSpPr>
        <dsp:cNvPr id="0" name=""/>
        <dsp:cNvSpPr/>
      </dsp:nvSpPr>
      <dsp:spPr>
        <a:xfrm>
          <a:off x="1896055" y="2071702"/>
          <a:ext cx="964740" cy="9582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58830-134F-439B-9D9E-DDE217723AE1}">
      <dsp:nvSpPr>
        <dsp:cNvPr id="0" name=""/>
        <dsp:cNvSpPr/>
      </dsp:nvSpPr>
      <dsp:spPr>
        <a:xfrm>
          <a:off x="886085" y="106794"/>
          <a:ext cx="1468548" cy="1349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Skloni ljutnji i lako eksplodiraju </a:t>
          </a:r>
          <a:endParaRPr lang="hr-HR" sz="1600" kern="1200" dirty="0"/>
        </a:p>
      </dsp:txBody>
      <dsp:txXfrm>
        <a:off x="886085" y="106794"/>
        <a:ext cx="1468548" cy="1349011"/>
      </dsp:txXfrm>
    </dsp:sp>
    <dsp:sp modelId="{C51B2723-1BF4-4FA6-A6E5-A05E5D44B2E8}">
      <dsp:nvSpPr>
        <dsp:cNvPr id="0" name=""/>
        <dsp:cNvSpPr/>
      </dsp:nvSpPr>
      <dsp:spPr>
        <a:xfrm>
          <a:off x="2505933" y="0"/>
          <a:ext cx="1224631" cy="1131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Ne poštuju autoritete</a:t>
          </a:r>
          <a:endParaRPr lang="hr-HR" sz="1600" kern="1200" dirty="0"/>
        </a:p>
      </dsp:txBody>
      <dsp:txXfrm>
        <a:off x="2505933" y="0"/>
        <a:ext cx="1224631" cy="1131139"/>
      </dsp:txXfrm>
    </dsp:sp>
    <dsp:sp modelId="{0D8C71E6-06A4-4F08-A8B4-C9120AA2C902}">
      <dsp:nvSpPr>
        <dsp:cNvPr id="0" name=""/>
        <dsp:cNvSpPr/>
      </dsp:nvSpPr>
      <dsp:spPr>
        <a:xfrm>
          <a:off x="4313106" y="0"/>
          <a:ext cx="1587374" cy="147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Probleme rješavaju nasilnim ponašanjem</a:t>
          </a:r>
          <a:endParaRPr lang="hr-HR" sz="1600" kern="1200" dirty="0"/>
        </a:p>
      </dsp:txBody>
      <dsp:txXfrm>
        <a:off x="4313106" y="0"/>
        <a:ext cx="1587374" cy="1479499"/>
      </dsp:txXfrm>
    </dsp:sp>
    <dsp:sp modelId="{1865E7E3-40ED-469E-9A7A-6155A90C742D}">
      <dsp:nvSpPr>
        <dsp:cNvPr id="0" name=""/>
        <dsp:cNvSpPr/>
      </dsp:nvSpPr>
      <dsp:spPr>
        <a:xfrm>
          <a:off x="6575568" y="428630"/>
          <a:ext cx="1422513" cy="1394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Postižu loš školski uspjeh i markiraju</a:t>
          </a:r>
          <a:endParaRPr lang="hr-HR" sz="1600" kern="1200" dirty="0"/>
        </a:p>
      </dsp:txBody>
      <dsp:txXfrm>
        <a:off x="6575568" y="428630"/>
        <a:ext cx="1422513" cy="1394881"/>
      </dsp:txXfrm>
    </dsp:sp>
    <dsp:sp modelId="{8B2F7002-62DB-4869-AFD5-0A0C5D8E810C}">
      <dsp:nvSpPr>
        <dsp:cNvPr id="0" name=""/>
        <dsp:cNvSpPr/>
      </dsp:nvSpPr>
      <dsp:spPr>
        <a:xfrm>
          <a:off x="74714" y="2928957"/>
          <a:ext cx="1476119" cy="1503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Nedostaje im suosjećanja za druge</a:t>
          </a:r>
          <a:endParaRPr lang="hr-HR" sz="1600" kern="1200" dirty="0"/>
        </a:p>
      </dsp:txBody>
      <dsp:txXfrm>
        <a:off x="74714" y="2928957"/>
        <a:ext cx="1476119" cy="1503404"/>
      </dsp:txXfrm>
    </dsp:sp>
    <dsp:sp modelId="{9BBB8A96-9FCF-4068-929B-A8431DDA7F61}">
      <dsp:nvSpPr>
        <dsp:cNvPr id="0" name=""/>
        <dsp:cNvSpPr/>
      </dsp:nvSpPr>
      <dsp:spPr>
        <a:xfrm>
          <a:off x="0" y="1471595"/>
          <a:ext cx="1527048" cy="1418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Konstantno se suprotstavljaju odraslima</a:t>
          </a:r>
          <a:endParaRPr lang="hr-HR" sz="1600" kern="1200" dirty="0"/>
        </a:p>
      </dsp:txBody>
      <dsp:txXfrm>
        <a:off x="0" y="1471595"/>
        <a:ext cx="1527048" cy="1418722"/>
      </dsp:txXfrm>
    </dsp:sp>
    <dsp:sp modelId="{DB03A33B-6214-453B-959E-C2D0E0AC5C80}">
      <dsp:nvSpPr>
        <dsp:cNvPr id="0" name=""/>
        <dsp:cNvSpPr/>
      </dsp:nvSpPr>
      <dsp:spPr>
        <a:xfrm>
          <a:off x="5572164" y="2000265"/>
          <a:ext cx="1542706" cy="1478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Često upadaju u tučnjave</a:t>
          </a:r>
          <a:endParaRPr lang="hr-HR" sz="1600" kern="1200" dirty="0"/>
        </a:p>
      </dsp:txBody>
      <dsp:txXfrm>
        <a:off x="5572164" y="2000265"/>
        <a:ext cx="1542706" cy="1478421"/>
      </dsp:txXfrm>
    </dsp:sp>
    <dsp:sp modelId="{24CE6EAF-BC99-462E-8838-8C32F200DC38}">
      <dsp:nvSpPr>
        <dsp:cNvPr id="0" name=""/>
        <dsp:cNvSpPr/>
      </dsp:nvSpPr>
      <dsp:spPr>
        <a:xfrm>
          <a:off x="3217985" y="3389134"/>
          <a:ext cx="1791022" cy="1682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 razočaranja  i kritike reagiraju izuzetnom ljutnjom i osvetom</a:t>
          </a:r>
          <a:endParaRPr lang="hr-HR" sz="1600" kern="1200" dirty="0"/>
        </a:p>
      </dsp:txBody>
      <dsp:txXfrm>
        <a:off x="3217985" y="3389134"/>
        <a:ext cx="1791022" cy="1682963"/>
      </dsp:txXfrm>
    </dsp:sp>
    <dsp:sp modelId="{7F989223-12A1-4D93-833B-870B87292FC4}">
      <dsp:nvSpPr>
        <dsp:cNvPr id="0" name=""/>
        <dsp:cNvSpPr/>
      </dsp:nvSpPr>
      <dsp:spPr>
        <a:xfrm>
          <a:off x="6504130" y="3571899"/>
          <a:ext cx="1490782" cy="140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Druže se s drugom djecom koja pokazuju agresivnost</a:t>
          </a:r>
          <a:endParaRPr lang="hr-HR" sz="1600" kern="1200" dirty="0"/>
        </a:p>
      </dsp:txBody>
      <dsp:txXfrm>
        <a:off x="6504130" y="3571899"/>
        <a:ext cx="1490782" cy="1405569"/>
      </dsp:txXfrm>
    </dsp:sp>
    <dsp:sp modelId="{697C9A0F-3751-46A3-9E6C-07F90172D894}">
      <dsp:nvSpPr>
        <dsp:cNvPr id="0" name=""/>
        <dsp:cNvSpPr/>
      </dsp:nvSpPr>
      <dsp:spPr>
        <a:xfrm>
          <a:off x="1432035" y="3929089"/>
          <a:ext cx="1223860" cy="1119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Zadirkuju i draže životinje</a:t>
          </a:r>
        </a:p>
      </dsp:txBody>
      <dsp:txXfrm>
        <a:off x="1432035" y="3929089"/>
        <a:ext cx="1223860" cy="111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0.67361</cdr:x>
      <cdr:y>0.00947</cdr:y>
    </cdr:from>
    <cdr:to>
      <cdr:x>1</cdr:x>
      <cdr:y>0.10467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543560" y="42850"/>
          <a:ext cx="268604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r-HR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hr-HR" b="0" dirty="0" smtClean="0">
              <a:latin typeface="Century Gothic" pitchFamily="34" charset="0"/>
            </a:rPr>
            <a:t>Q43: Učestalost prisustvovanja događaju…</a:t>
          </a:r>
          <a:endParaRPr lang="en-US" b="0" dirty="0">
            <a:latin typeface="Century Gothic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0.02604</cdr:x>
      <cdr:y>0.2999</cdr:y>
    </cdr:from>
    <cdr:to>
      <cdr:x>0.44534</cdr:x>
      <cdr:y>0.80368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4314" y="1357322"/>
          <a:ext cx="3450635" cy="2280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0.07892</cdr:y>
    </cdr:from>
    <cdr:to>
      <cdr:x>0.55556</cdr:x>
      <cdr:y>0.20812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0" y="357190"/>
          <a:ext cx="457203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r-HR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hr-HR" sz="1600" b="0" dirty="0" smtClean="0">
              <a:latin typeface="Century Gothic" pitchFamily="34" charset="0"/>
            </a:rPr>
            <a:t>Što predlažeš da se poduzme kako bi se spriječilo nasilje u školi?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3E9B-6740-4D25-8CD6-0A5B4945EDD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6998-1051-4769-9165-84FB82A55E9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britelefon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Želimo život bez nasilja </a:t>
            </a:r>
            <a:endParaRPr lang="hr-HR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501122" cy="2214578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Projekt prevencije nasilja među mladima</a:t>
            </a:r>
            <a:endParaRPr lang="hr-HR" dirty="0" smtClean="0"/>
          </a:p>
          <a:p>
            <a:r>
              <a:rPr lang="hr-HR" b="1" dirty="0" smtClean="0"/>
              <a:t>u srednjim školama Krapinsko-zagorske županije </a:t>
            </a:r>
          </a:p>
          <a:p>
            <a:endParaRPr lang="hr-HR" b="1" dirty="0" smtClean="0"/>
          </a:p>
          <a:p>
            <a:r>
              <a:rPr lang="hr-HR" b="1" dirty="0" smtClean="0"/>
              <a:t>ŽSV pedagoga</a:t>
            </a:r>
            <a:endParaRPr lang="hr-HR" dirty="0" smtClean="0"/>
          </a:p>
          <a:p>
            <a:r>
              <a:rPr lang="hr-HR" b="1" dirty="0" smtClean="0"/>
              <a:t>Krapinsko-zagorske županije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71670" cy="25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00200"/>
            <a:ext cx="7929617" cy="4757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47795" y="357346"/>
            <a:ext cx="4366260" cy="56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/>
          </p:cNvSpPr>
          <p:nvPr>
            <p:ph type="body" sz="half" idx="2"/>
          </p:nvPr>
        </p:nvSpPr>
        <p:spPr>
          <a:xfrm>
            <a:off x="428596" y="2357430"/>
            <a:ext cx="300831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0" dirty="0" smtClean="0">
                <a:latin typeface="Century Gothic" pitchFamily="34" charset="0"/>
              </a:rPr>
              <a:t>Q 9:</a:t>
            </a:r>
          </a:p>
          <a:p>
            <a:r>
              <a:rPr lang="hr-HR" sz="1400" b="0" dirty="0" smtClean="0">
                <a:latin typeface="Century Gothic" pitchFamily="34" charset="0"/>
              </a:rPr>
              <a:t>Koje postupke smatraš nasiljem?</a:t>
            </a:r>
            <a:endParaRPr lang="hr-HR" sz="1400" b="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717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8286808" cy="507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786742" cy="5214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4" y="1357298"/>
            <a:ext cx="8230976" cy="507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571472" y="1285860"/>
            <a:ext cx="7830993" cy="5102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 </a:t>
            </a:r>
            <a:endParaRPr lang="hr-HR" sz="28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Nasilje među mladima jedna je od aktualnih tema današnjice, čiju važnost još više naglašavaju primjeri iz svakodnevnog života s nepopravljivim posljedicama kao što je tragična smrt Luke </a:t>
            </a:r>
            <a:r>
              <a:rPr lang="hr-HR" dirty="0" err="1" smtClean="0"/>
              <a:t>Ritza</a:t>
            </a:r>
            <a:r>
              <a:rPr lang="hr-HR" dirty="0" smtClean="0"/>
              <a:t>. Stvaranje sigurnog, mirnog i tolerantnog okružja u kojem žive i odrastaju djeca i mladi zadatak je mnogih segmenata društva – obitelji, odgojno obrazovnih institucija na svim razinama, nevladinih organizacija, lokalnih i regionalnih zajednica i </a:t>
            </a:r>
            <a:r>
              <a:rPr lang="hr-HR" dirty="0" err="1" smtClean="0"/>
              <a:t>dr</a:t>
            </a:r>
            <a:r>
              <a:rPr lang="hr-HR" dirty="0" smtClean="0"/>
              <a:t>.  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66338"/>
            <a:ext cx="7784501" cy="49630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/>
          <p:nvPr/>
        </p:nvSpPr>
        <p:spPr>
          <a:xfrm>
            <a:off x="500034" y="1142984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0" dirty="0" smtClean="0">
                <a:latin typeface="Century Gothic" pitchFamily="34" charset="0"/>
              </a:rPr>
              <a:t>Q56 Što misliš, kakve posljedice može ostaviti počinjeno nasilje, odnosno kakva ponašanja izazvati kod osobe koja ga je doživjela. (označi i upiši odgovor)</a:t>
            </a:r>
            <a:endParaRPr lang="hr-HR" sz="1400" b="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graphicFrame>
        <p:nvGraphicFramePr>
          <p:cNvPr id="6" name="Chart 2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9"/>
          <p:cNvGraphicFramePr/>
          <p:nvPr/>
        </p:nvGraphicFramePr>
        <p:xfrm>
          <a:off x="4286248" y="2143116"/>
          <a:ext cx="464347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br>
              <a:rPr lang="hr-HR" sz="2800" b="1" i="1" dirty="0" smtClean="0"/>
            </a:br>
            <a:endParaRPr lang="hr-HR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Djeca misle…</a:t>
            </a:r>
          </a:p>
          <a:p>
            <a:r>
              <a:rPr lang="hr-HR" i="1" dirty="0" smtClean="0"/>
              <a:t>…da treba više policije na ulicama</a:t>
            </a:r>
          </a:p>
          <a:p>
            <a:r>
              <a:rPr lang="hr-HR" i="1" dirty="0" smtClean="0"/>
              <a:t>…da treba više i bolje razgovarati (oni s roditeljima, pedagozima…)</a:t>
            </a:r>
          </a:p>
          <a:p>
            <a:r>
              <a:rPr lang="hr-HR" i="1" dirty="0" smtClean="0"/>
              <a:t>…da roditelji trebaju imati veću kontrolu nad svojom djecom</a:t>
            </a:r>
          </a:p>
          <a:p>
            <a:r>
              <a:rPr lang="hr-HR" i="1" dirty="0" smtClean="0"/>
              <a:t>…da pedagozi trebaju bolje raditi…</a:t>
            </a:r>
          </a:p>
          <a:p>
            <a:r>
              <a:rPr lang="hr-HR" i="1" dirty="0" smtClean="0"/>
              <a:t>…da treba razgovarati s nasilnicima</a:t>
            </a:r>
          </a:p>
          <a:p>
            <a:r>
              <a:rPr lang="hr-HR" i="1" dirty="0" smtClean="0"/>
              <a:t>…da su potrebne teže kazne</a:t>
            </a:r>
          </a:p>
          <a:p>
            <a:r>
              <a:rPr lang="hr-HR" i="1" dirty="0" smtClean="0"/>
              <a:t>…da se nažalost ne može ništa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Prepoznajući aktualnost problematike nasilja među mladima i važnost osmišljavanja i primjene preventivnih i promotivnih aktivnosti,  ŽSV pedagoga je odlučilo u svim srednjim školama Županije provesti projekt pod nazivom </a:t>
            </a:r>
            <a:r>
              <a:rPr lang="hr-HR" b="1" dirty="0" smtClean="0"/>
              <a:t>Želimo život bez nasilja.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i="1" dirty="0" smtClean="0"/>
              <a:t>Djeca nas, očito, trebaju i zovu u pomoć</a:t>
            </a:r>
          </a:p>
          <a:p>
            <a:r>
              <a:rPr lang="hr-HR" dirty="0" smtClean="0"/>
              <a:t>Što da čine škole, a što roditelji?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Škole kontinuirano rade na edukaciji nastavnika i stručnih suradnika u području prevencije nasilja. Provode se razni programi i projekti s učenicima na tu temu. Kod svakog slučaja nasilja postupa se po Protokolu o postupanju u slučajevima nasilja. Osnažuju se samopouzdanje i samopoštovanje kod učenika u cilju razvitka odgovornog i zrelog ponašanja u frustrirajućim situacijama. Neprestano se stječu nova iskustva i razvija i unapređuje rad na </a:t>
            </a:r>
            <a:r>
              <a:rPr lang="hr-HR" dirty="0" err="1" smtClean="0"/>
              <a:t>preveniranju</a:t>
            </a:r>
            <a:r>
              <a:rPr lang="hr-HR" dirty="0" smtClean="0"/>
              <a:t> nasilja među djecom.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sz="4800" i="1" dirty="0" smtClean="0"/>
              <a:t>Djeca nas, očito, trebaju i zovu u pomoć</a:t>
            </a:r>
          </a:p>
          <a:p>
            <a:endParaRPr lang="hr-HR" dirty="0" smtClean="0"/>
          </a:p>
          <a:p>
            <a:r>
              <a:rPr lang="hr-HR" sz="4800" dirty="0" smtClean="0"/>
              <a:t>Stručni suradnici u školama također, na različite načine pomažu roditeljima da prepoznaju je li njihovo dijete žrtva nasilničkog ponašanja ili pak sklono nasilničkom ponašanju. Ustanove i organizacije za podršku djeci i roditeljima izdaju brošure o problemu nasilja i načinima rješavanja dostupne u pisanom i elektronskom obliku (Poliklinika za zaštitu djece i mladih, Plavi telefon, </a:t>
            </a:r>
            <a:r>
              <a:rPr lang="hr-HR" sz="5500" dirty="0" smtClean="0"/>
              <a:t>UNICEF</a:t>
            </a:r>
            <a:r>
              <a:rPr lang="hr-HR" sz="4800" dirty="0" smtClean="0"/>
              <a:t>…).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  <a:endParaRPr lang="hr-H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5721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i="1" dirty="0" smtClean="0"/>
              <a:t>Djeca nas, očito, trebaju i zovu u pomoć</a:t>
            </a:r>
          </a:p>
          <a:p>
            <a:endParaRPr lang="hr-HR" dirty="0" smtClean="0"/>
          </a:p>
          <a:p>
            <a:r>
              <a:rPr lang="hr-HR" sz="4800" dirty="0" smtClean="0"/>
              <a:t>Koristeći te vrijedne materijale nastaju predavanja i radionice za učenike, roditelje i nastavnike. Dijelove nekih od njih donosimo i u ovom predavanju.</a:t>
            </a:r>
          </a:p>
          <a:p>
            <a:r>
              <a:rPr lang="hr-HR" sz="4800" b="1" dirty="0" smtClean="0"/>
              <a:t>Koji su znakovi u ponašanju djeteta koji mogu ukazivati da je dijete žrtva nasilja u školi?</a:t>
            </a:r>
          </a:p>
          <a:p>
            <a:r>
              <a:rPr lang="hr-HR" sz="4800" b="1" dirty="0" smtClean="0"/>
              <a:t>Koji znakovi kod djeteta ukazuju na to da je sklono činjenju nasilja nad drugom djecom?</a:t>
            </a:r>
          </a:p>
          <a:p>
            <a:r>
              <a:rPr lang="hr-HR" sz="4800" b="1" dirty="0" smtClean="0"/>
              <a:t>Kako roditelji mogu pomoći djetetu žrtvi a kako djetetu nasilniku?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	Znakovi u ponašanju koji mogu ukazivati da je dijete žrtva nasilja u školi</a:t>
            </a:r>
            <a:endParaRPr lang="hr-HR" sz="32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B81479-6E52-45EE-A9AD-595B120E1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DB81479-6E52-45EE-A9AD-595B120E1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B7A040-D6D3-4F19-9D69-5552A78D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2B7A040-D6D3-4F19-9D69-5552A78D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F58830-134F-439B-9D9E-DDE217723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BF58830-134F-439B-9D9E-DDE217723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E99718-1C72-424B-BECA-3BCD0C8B0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4E99718-1C72-424B-BECA-3BCD0C8B0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B2723-1BF4-4FA6-A6E5-A05E5D44B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51B2723-1BF4-4FA6-A6E5-A05E5D44B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3E437-14B3-417F-8AB7-39762CEC5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A43E437-14B3-417F-8AB7-39762CEC5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8C71E6-06A4-4F08-A8B4-C9120AA2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0D8C71E6-06A4-4F08-A8B4-C9120AA2C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18538-FB82-41B9-9CD4-DFF8D094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BB18538-FB82-41B9-9CD4-DFF8D0949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65E7E3-40ED-469E-9A7A-6155A90C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1865E7E3-40ED-469E-9A7A-6155A90C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DFBED9-B094-4510-837F-DBB62A600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5DFBED9-B094-4510-837F-DBB62A600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F7002-62DB-4869-AFD5-0A0C5D8E8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B2F7002-62DB-4869-AFD5-0A0C5D8E8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D18C11-D4EF-49D8-B9AB-5C5C4575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55D18C11-D4EF-49D8-B9AB-5C5C4575F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B8A96-9FCF-4068-929B-A8431DDA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9BBB8A96-9FCF-4068-929B-A8431DDA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D9F386-9CB1-4F48-A0D1-330D1170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F7D9F386-9CB1-4F48-A0D1-330D11702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3A33B-6214-453B-959E-C2D0E0AC5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DB03A33B-6214-453B-959E-C2D0E0AC5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BF3F8-BD62-4F86-BED0-82487ACA6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7A6BF3F8-BD62-4F86-BED0-82487ACA6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CE6EAF-BC99-462E-8838-8C32F200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24CE6EAF-BC99-462E-8838-8C32F200D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43B12-0277-4905-A950-6DA9E26C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58C43B12-0277-4905-A950-6DA9E26C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5D63B-ABD3-42A1-9BC4-D4F7A42E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DAE5D63B-ABD3-42A1-9BC4-D4F7A42ED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95825E-F088-48EB-B8D1-84B83DEC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F095825E-F088-48EB-B8D1-84B83DEC1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3FDD5D-B3DA-44EF-B2CA-DC34EE2B7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563FDD5D-B3DA-44EF-B2CA-DC34EE2B7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1F2BB-565D-4EB6-99B7-DF1795A70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7611F2BB-565D-4EB6-99B7-DF1795A70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37881-C41D-41D0-8AE1-A0819D91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dgm id="{D1E37881-C41D-41D0-8AE1-A0819D915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867E5F-6910-40CD-A9A3-22B33BF2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graphicEl>
                                              <a:dgm id="{62867E5F-6910-40CD-A9A3-22B33BF26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31AE8-DAAD-459D-A9C7-E9E3036BA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">
                                            <p:graphicEl>
                                              <a:dgm id="{9B331AE8-DAAD-459D-A9C7-E9E3036BA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B1F33-AE7F-4C25-9418-3BC83DE5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">
                                            <p:graphicEl>
                                              <a:dgm id="{9BDB1F33-AE7F-4C25-9418-3BC83DE52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C0A8F-7FA8-4E2B-835B-2037F25D1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">
                                            <p:graphicEl>
                                              <a:dgm id="{EC5C0A8F-7FA8-4E2B-835B-2037F25D1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D4BCC8-60D8-47DB-A81F-AF7E920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">
                                            <p:graphicEl>
                                              <a:dgm id="{28D4BCC8-60D8-47DB-A81F-AF7E920D2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420A4E-94B6-485F-916D-532DB4EE7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">
                                            <p:graphicEl>
                                              <a:dgm id="{6C420A4E-94B6-485F-916D-532DB4EE7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A1027-4D2A-40F6-B749-690E8F83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">
                                            <p:graphicEl>
                                              <a:dgm id="{886A1027-4D2A-40F6-B749-690E8F83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9EEE98-13FE-4D72-979B-C869D7165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>
                                            <p:graphicEl>
                                              <a:dgm id="{689EEE98-13FE-4D72-979B-C869D7165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7CC652-A54D-47BA-A152-6131271A7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">
                                            <p:graphicEl>
                                              <a:dgm id="{5F7CC652-A54D-47BA-A152-6131271A7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8F5FD-BE80-4EE8-A348-FDD71F96A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">
                                            <p:graphicEl>
                                              <a:dgm id="{4E68F5FD-BE80-4EE8-A348-FDD71F96A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9C899-5568-44A5-ADA0-0A27ADC4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">
                                            <p:graphicEl>
                                              <a:dgm id="{9679C899-5568-44A5-ADA0-0A27ADC4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b="1" dirty="0" smtClean="0"/>
              <a:t>Najčešće je žrtva:</a:t>
            </a:r>
            <a:r>
              <a:rPr lang="hr-HR" dirty="0" smtClean="0"/>
              <a:t> </a:t>
            </a:r>
          </a:p>
          <a:p>
            <a:r>
              <a:rPr lang="hr-HR" dirty="0" smtClean="0"/>
              <a:t>Novo dijete u razredu </a:t>
            </a:r>
          </a:p>
          <a:p>
            <a:r>
              <a:rPr lang="hr-HR" dirty="0" smtClean="0"/>
              <a:t>Nadareno dijete </a:t>
            </a:r>
          </a:p>
          <a:p>
            <a:r>
              <a:rPr lang="hr-HR" dirty="0" smtClean="0"/>
              <a:t>Mirno i ljubazno dijete </a:t>
            </a:r>
          </a:p>
          <a:p>
            <a:r>
              <a:rPr lang="hr-HR" dirty="0" smtClean="0"/>
              <a:t>Dijete koje ima dobar odnos s učiteljem </a:t>
            </a:r>
          </a:p>
          <a:p>
            <a:r>
              <a:rPr lang="hr-HR" dirty="0" smtClean="0"/>
              <a:t>Dijete nižeg socioekonomskog statusa </a:t>
            </a:r>
          </a:p>
          <a:p>
            <a:r>
              <a:rPr lang="hr-HR" dirty="0" smtClean="0"/>
              <a:t>Dijete iz druge etničke skupine </a:t>
            </a:r>
          </a:p>
          <a:p>
            <a:r>
              <a:rPr lang="hr-HR" dirty="0" smtClean="0"/>
              <a:t>Hendikepirano dijete/ </a:t>
            </a:r>
            <a:r>
              <a:rPr lang="hr-HR" dirty="0" err="1" smtClean="0"/>
              <a:t>dijete</a:t>
            </a:r>
            <a:r>
              <a:rPr lang="hr-HR" dirty="0" smtClean="0"/>
              <a:t> s posebnim potrebama </a:t>
            </a:r>
          </a:p>
          <a:p>
            <a:r>
              <a:rPr lang="hr-HR" dirty="0" smtClean="0"/>
              <a:t>Dijete razvedenih roditelja </a:t>
            </a:r>
          </a:p>
          <a:p>
            <a:r>
              <a:rPr lang="hr-HR" dirty="0" smtClean="0"/>
              <a:t>Dijete žrtva obiteljskog nasilja 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Tko je najčešće žrtva nasilja u školi?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	Roditelji mogu puno toga napraviti da pomognu djetetu žrtvi nasilničkog ponašanja. Moraju znati da za zastrašivanje nije krivo njihovo dijete. U nekim situacijama se djeca mogu sama suočiti sa zastrašivanjem i nasilničkim ponašanjem, ali često je potrebna pomoć odraslih i njihova uključenost. Većina djece odrasta u nenasilnim uvjetima i nije navikla na takvo ponašanje, pa se ne snalazi, a i nije u mogućnosti primijeniti neke strategije sprečavanja zastrašivanja. Djeca koja se požale roditeljima očekuju pomoć i nikako im se ne smije govoriti da se ne obaziru na zastrašivanje.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Kako pomoći djetetu žrtvi? 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Saslušate dijete i ne prekidate ga </a:t>
            </a:r>
          </a:p>
          <a:p>
            <a:r>
              <a:rPr lang="vi-VN" dirty="0" smtClean="0"/>
              <a:t>Uvjerite ga da nije ono krivo i da je učinilo pravu stvar rekavši vam </a:t>
            </a:r>
          </a:p>
          <a:p>
            <a:r>
              <a:rPr lang="vi-VN" dirty="0" smtClean="0"/>
              <a:t>Potražite pomoć nastavnika i </a:t>
            </a:r>
            <a:r>
              <a:rPr lang="hr-HR" dirty="0" smtClean="0"/>
              <a:t>stručnog</a:t>
            </a:r>
            <a:r>
              <a:rPr lang="vi-VN" dirty="0" smtClean="0"/>
              <a:t> suradnika </a:t>
            </a:r>
          </a:p>
          <a:p>
            <a:r>
              <a:rPr lang="vi-VN" dirty="0" smtClean="0"/>
              <a:t>NE ohrabrujete dijete da se samo odupre tome (npr.''Vrati mu!'') </a:t>
            </a:r>
          </a:p>
          <a:p>
            <a:r>
              <a:rPr lang="vi-VN" dirty="0" smtClean="0"/>
              <a:t>Potaknete dijete da se druži s prijateljima u školi i na putu u školu </a:t>
            </a:r>
          </a:p>
          <a:p>
            <a:r>
              <a:rPr lang="vi-VN" dirty="0" smtClean="0"/>
              <a:t>Budete svjesni znakova i simptoma zastrašivanja, ne zanemarujte ih već kontaktirajte školu </a:t>
            </a:r>
          </a:p>
          <a:p>
            <a:r>
              <a:rPr lang="vi-VN" dirty="0" smtClean="0"/>
              <a:t>Ne držite zastrašivanje tajnom 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Kako pomoći djetetu žrtvi?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86412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vi-VN" sz="3800" dirty="0" smtClean="0">
                <a:latin typeface="Arial" pitchFamily="34" charset="0"/>
                <a:cs typeface="Arial" pitchFamily="34" charset="0"/>
              </a:rPr>
              <a:t>Pružite djetetu priliku da kaže što misli o tome </a:t>
            </a:r>
          </a:p>
          <a:p>
            <a:r>
              <a:rPr lang="vi-VN" sz="3800" dirty="0" smtClean="0">
                <a:latin typeface="Arial" pitchFamily="34" charset="0"/>
                <a:cs typeface="Arial" pitchFamily="34" charset="0"/>
              </a:rPr>
              <a:t>Odved</a:t>
            </a:r>
            <a:r>
              <a:rPr lang="hr-HR" sz="3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3800" dirty="0" smtClean="0">
                <a:latin typeface="Arial" pitchFamily="34" charset="0"/>
                <a:cs typeface="Arial" pitchFamily="34" charset="0"/>
              </a:rPr>
              <a:t>te dijete na tečaj samoobrane ukoliko to može pomoći njegovom samopouzdanju i osjećaju sigurnosti</a:t>
            </a:r>
            <a:endParaRPr lang="hr-HR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800" dirty="0" smtClean="0">
                <a:latin typeface="Arial" pitchFamily="34" charset="0"/>
                <a:cs typeface="Arial" pitchFamily="34" charset="0"/>
              </a:rPr>
              <a:t>Pronađite s djetetom aktivnost u kojoj je uspješno i za koju pokazuje interes</a:t>
            </a:r>
            <a:r>
              <a:rPr lang="vi-VN" sz="3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r-HR" sz="3800" dirty="0" smtClean="0">
                <a:latin typeface="Arial" pitchFamily="34" charset="0"/>
                <a:cs typeface="Arial" pitchFamily="34" charset="0"/>
              </a:rPr>
              <a:t>U obitelji potičite djetetovo samopouzdanje, ističite njegove jake osobine</a:t>
            </a:r>
            <a:endParaRPr lang="vi-VN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Kako pomoći djetetu žrtvi?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	Znakovi u ponašanju koji mogu ukazivati da je dijete nasilnik u školi</a:t>
            </a:r>
            <a:endParaRPr lang="hr-HR" sz="32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 možete zaustaviti nasilničko ponašanje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sz="4500" dirty="0" smtClean="0"/>
              <a:t>	1. Razgovarajte s djetetom, objasnite mu posljedice nasilja na žrtve, budite prisutniji u djetetovim aktivnostima</a:t>
            </a:r>
            <a:br>
              <a:rPr lang="hr-HR" sz="4500" dirty="0" smtClean="0"/>
            </a:br>
            <a:r>
              <a:rPr lang="hr-HR" sz="4500" dirty="0" smtClean="0"/>
              <a:t>2. Potičite cijelu obitelj na drugačija ponašanja, budite primjer</a:t>
            </a:r>
            <a:br>
              <a:rPr lang="hr-HR" sz="4500" dirty="0" smtClean="0"/>
            </a:br>
            <a:r>
              <a:rPr lang="hr-HR" sz="4500" dirty="0" smtClean="0"/>
              <a:t>3. Ne dozvolite da Vaše dijete svjedoči nasilničkom ponašanju kod kuće</a:t>
            </a:r>
            <a:br>
              <a:rPr lang="hr-HR" sz="4500" dirty="0" smtClean="0"/>
            </a:br>
            <a:r>
              <a:rPr lang="hr-HR" sz="4500" dirty="0" smtClean="0"/>
              <a:t>4. Pokažite djetetu druge načine druženja</a:t>
            </a:r>
            <a:br>
              <a:rPr lang="hr-HR" sz="4500" dirty="0" smtClean="0"/>
            </a:br>
            <a:r>
              <a:rPr lang="hr-HR" sz="4500" dirty="0" smtClean="0"/>
              <a:t>5. Dogovorite sastanak s nastavnicom, ravnateljem, pedagogom…</a:t>
            </a:r>
            <a:br>
              <a:rPr lang="hr-HR" sz="4500" dirty="0" smtClean="0"/>
            </a:br>
            <a:r>
              <a:rPr lang="hr-HR" sz="4500" dirty="0" smtClean="0"/>
              <a:t>6. Pričajte s djetetom o svemu, pa i o školi (oprez! Na pitanje ''Kako je bilo u školi?'' najčešće odgovore ''Dobro'' i tu razgovor prestaje. Budite uporni.)</a:t>
            </a:r>
            <a:br>
              <a:rPr lang="hr-HR" sz="4500" dirty="0" smtClean="0"/>
            </a:br>
            <a:r>
              <a:rPr lang="hr-HR" sz="4500" dirty="0" smtClean="0"/>
              <a:t>7. Ohrabrujte dijete i pohvalite ga za suradnju s drugima i nenasilno rješavanje sukoba </a:t>
            </a:r>
            <a:br>
              <a:rPr lang="hr-HR" sz="4500" dirty="0" smtClean="0"/>
            </a:br>
            <a:endParaRPr lang="hr-HR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Projekt obuhvaća nekoliko vrsta aktivnosti: promotivne aktivnosti, istraživanje o pojavnosti nasilja među mladima KZŽ, izradu i primjenu ciklusa radionica i predavanja, provedbu natječaja za učeničke radove te evaluacijske i izvještajne aktivnosti. Aktivnosti će se provoditi u razdoblju od kolovoza 2009. do prosinca 2010. i bit će sastavni dio školskih kurikuluma srednjih škola obuhvaćenih projektom.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	Istraživanja su pokazala da se nasilno i agresivno ponašanje uči u ranim godinama života. Roditelji, članovi obitelji i svi drugi kojima je stalo, mogu dijete naučiti kako se nositi s osjećajima ljutnje bez upotrebe nasilja. Svi možemo poduzeti korake kojima će se smanjiti agresivno ponašanje.</a:t>
            </a:r>
          </a:p>
          <a:p>
            <a:pPr>
              <a:buNone/>
            </a:pPr>
            <a:r>
              <a:rPr lang="hr-HR" dirty="0" smtClean="0"/>
              <a:t>(iskoristiti stvarnu situaciju iz života kada nas netko naljuti i primjerom pokazati nenasilnu reakciju )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</a:t>
            </a:r>
            <a:r>
              <a:rPr lang="hr-HR" sz="3200" b="1" dirty="0" smtClean="0"/>
              <a:t>Kako odgojiti nenasilno dijete?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	Svakom djetetu je potreban blizak odnos s roditeljima pun ljubavi kako bi se osjećalo sigurno i zaštićeno te razvilo osjećaj povjerenja. Bez čvrstog oslonca na odraslu osobu, dijete može postati agresivno, tjeskobno i nesigurno.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Manja je vjerojatnost da će se kod djeteta javiti poremećaj u ponašanju ili delinkvencija ako se roditelji posvete djetetu i puno njime bave, pogotovo u ranim godinama razvoja.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Pružite djeci ljubav i pažnju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Djeca ovise o roditeljskoj podršci, zaštiti i ohrabrenju kada uče razmišljati ''svojom glavom''. Bez pravilnog nadzora, djeca ne dobiju potrebnu sigurnost. Studije su pokazale da djeca koja nemaju kvalitetan nadzor roditelja, vrlo često razviju poremećaj u ponašanju. 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Budite prisutni u djetetovom životu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vi-VN" dirty="0" smtClean="0"/>
              <a:t>Djeca uglavnom uče prema primjerima. Ponašanje, vrijednosti i stavovi roditelja i drugih odraslih imaju veliki utjecaj na djecu. Vrijednosti poštovanja, istine i ponosa u vašoj obitelji mogu biti važni izvori snage za vašu djecu, pogotovo ako se susreću s negativnim pritiskom vršnjaka, žive u nasilnom susjedstvu ili idu u školu punu nasilja. </a:t>
            </a:r>
            <a:br>
              <a:rPr lang="vi-VN" dirty="0" smtClean="0"/>
            </a:br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  <a:r>
              <a:rPr lang="vi-VN" dirty="0" smtClean="0"/>
              <a:t>Većina djece ponekad reagira agresivno i može udariti drugu osobu. Upozorite dijete o mogućim opasnostima nasilnog ponašanja. Pohvalite djecu kad problem riješe konstruktivno bez nasilja. Djeca će vjerojatnije ponoviti pozitivna ponašanja ako ih primijetimo i kad su za njih nagrađena pohvalama i pažnjom. </a:t>
            </a:r>
            <a:br>
              <a:rPr lang="vi-VN" dirty="0" smtClean="0"/>
            </a:b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Budite model prihvatljivog ponašanja svojoj djeci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vi-VN" dirty="0" smtClean="0"/>
              <a:t>Udaranje, šamaranje i batine djeci pokazuju kako je u redu udarati druge kako bi se riješio problem i može ih potaknuti da kažnjavaju druge na isti način kako se njih kažnjava. 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Fizičko kažnjavanje sprečava određena ponašanja samo na kratko vrijeme. Čak se i na teško kažnjavanje djeca mogu naviknuti tako da kasnije nema nikakav utjecaj na njih. Batine s vremenom postaju nedjelotvorne. </a:t>
            </a:r>
            <a:br>
              <a:rPr lang="vi-VN" dirty="0" smtClean="0"/>
            </a:b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	Ne tucite djecu!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10zb57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71546"/>
            <a:ext cx="6734629" cy="4847771"/>
          </a:xfrm>
          <a:prstGeom prst="ellipse">
            <a:avLst/>
          </a:prstGeom>
        </p:spPr>
      </p:pic>
      <p:cxnSp>
        <p:nvCxnSpPr>
          <p:cNvPr id="7" name="Ravni poveznik 6"/>
          <p:cNvCxnSpPr/>
          <p:nvPr/>
        </p:nvCxnSpPr>
        <p:spPr>
          <a:xfrm rot="5400000">
            <a:off x="1464447" y="678637"/>
            <a:ext cx="6072230" cy="5857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1214414" y="714356"/>
            <a:ext cx="6357982" cy="5715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 konkretnih situacija nasilja koje se događaju u školama, uče i djeca i roditelji.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Iz dokumentacije Projekta</a:t>
            </a:r>
          </a:p>
          <a:p>
            <a:r>
              <a:rPr lang="hr-HR" dirty="0" smtClean="0">
                <a:hlinkClick r:id="rId2"/>
              </a:rPr>
              <a:t>www.hrabritelefon.hr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>
                <a:latin typeface="Century Gothic" pitchFamily="34" charset="0"/>
              </a:rPr>
              <a:t>Do sad provedene aktivnosti projekta:</a:t>
            </a:r>
          </a:p>
          <a:p>
            <a:pPr lvl="0"/>
            <a:r>
              <a:rPr lang="hr-HR" dirty="0" smtClean="0"/>
              <a:t>promotivne aktivnosti</a:t>
            </a:r>
          </a:p>
          <a:p>
            <a:pPr lvl="0"/>
            <a:r>
              <a:rPr lang="hr-HR" dirty="0" smtClean="0"/>
              <a:t>istraživanje o pojavnosti nasilja među mladima KZŽ</a:t>
            </a:r>
          </a:p>
          <a:p>
            <a:endParaRPr lang="hr-HR" dirty="0" smtClean="0">
              <a:latin typeface="Century Gothic" pitchFamily="34" charset="0"/>
            </a:endParaRPr>
          </a:p>
          <a:p>
            <a:r>
              <a:rPr lang="hr-HR" dirty="0" smtClean="0"/>
              <a:t>tijek istraživanja: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20.10.2009 12:16 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17.11.2009 12:06 </a:t>
            </a:r>
          </a:p>
          <a:p>
            <a:pPr lvl="2">
              <a:buFont typeface="Wingdings" pitchFamily="2" charset="2"/>
              <a:buChar char="§"/>
            </a:pPr>
            <a:r>
              <a:rPr lang="hr-HR" dirty="0" smtClean="0"/>
              <a:t>(28 dana)</a:t>
            </a:r>
          </a:p>
          <a:p>
            <a:r>
              <a:rPr lang="hr-HR" dirty="0" smtClean="0"/>
              <a:t>anketiranih učenica i učenika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1007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42910" y="1357298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hart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021" y="1600200"/>
            <a:ext cx="6865957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5300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00200"/>
            <a:ext cx="8072494" cy="4686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i="1" dirty="0" smtClean="0"/>
              <a:t>Želimo život bez nasilja</a:t>
            </a:r>
            <a:endParaRPr lang="hr-H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958</Words>
  <Application>Microsoft Office PowerPoint</Application>
  <PresentationFormat>Prikaz na zaslonu (4:3)</PresentationFormat>
  <Paragraphs>162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47" baseType="lpstr">
      <vt:lpstr>Office tema</vt:lpstr>
      <vt:lpstr>Želimo život bez nasilja </vt:lpstr>
      <vt:lpstr>Želimo život bez nasilja 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</vt:lpstr>
      <vt:lpstr>Želimo život bez nasilja </vt:lpstr>
      <vt:lpstr>Želimo život bez nasilja</vt:lpstr>
      <vt:lpstr>Želimo život bez nasilja</vt:lpstr>
      <vt:lpstr>Želimo život bez nasilja</vt:lpstr>
      <vt:lpstr>Želimo život bez nasilja</vt:lpstr>
      <vt:lpstr> Znakovi u ponašanju koji mogu ukazivati da je dijete žrtva nasilja u školi</vt:lpstr>
      <vt:lpstr> Tko je najčešće žrtva nasilja u školi?</vt:lpstr>
      <vt:lpstr> Kako pomoći djetetu žrtvi? </vt:lpstr>
      <vt:lpstr> Kako pomoći djetetu žrtvi?</vt:lpstr>
      <vt:lpstr> Kako pomoći djetetu žrtvi?</vt:lpstr>
      <vt:lpstr> Znakovi u ponašanju koji mogu ukazivati da je dijete nasilnik u školi</vt:lpstr>
      <vt:lpstr>Vi možete zaustaviti nasilničko ponašanje</vt:lpstr>
      <vt:lpstr> Kako odgojiti nenasilno dijete?</vt:lpstr>
      <vt:lpstr> Pružite djeci ljubav i pažnju</vt:lpstr>
      <vt:lpstr> Budite prisutni u djetetovom životu</vt:lpstr>
      <vt:lpstr> Budite model prihvatljivog ponašanja svojoj djeci</vt:lpstr>
      <vt:lpstr> Ne tucite djecu!</vt:lpstr>
      <vt:lpstr>Slajd 45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Želimo život bez nasilja </dc:title>
  <cp:lastModifiedBy>Tanjuša</cp:lastModifiedBy>
  <cp:revision>93</cp:revision>
  <dcterms:modified xsi:type="dcterms:W3CDTF">2010-11-05T15:51:36Z</dcterms:modified>
</cp:coreProperties>
</file>